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3.xml" ContentType="application/vnd.openxmlformats-officedocument.presentationml.tags+xml"/>
  <Override PartName="/ppt/ink/ink4.xml" ContentType="application/inkml+xml"/>
  <Override PartName="/ppt/tags/tag4.xml" ContentType="application/vnd.openxmlformats-officedocument.presentationml.tags+xml"/>
  <Override PartName="/ppt/ink/ink5.xml" ContentType="application/inkml+xml"/>
  <Override PartName="/ppt/ink/ink6.xml" ContentType="application/inkml+xml"/>
  <Override PartName="/ppt/tags/tag5.xml" ContentType="application/vnd.openxmlformats-officedocument.presentationml.tags+xml"/>
  <Override PartName="/ppt/ink/ink7.xml" ContentType="application/inkml+xml"/>
  <Override PartName="/ppt/ink/ink8.xml" ContentType="application/inkml+xml"/>
  <Override PartName="/ppt/tags/tag6.xml" ContentType="application/vnd.openxmlformats-officedocument.presentationml.tags+xml"/>
  <Override PartName="/ppt/ink/ink9.xml" ContentType="application/inkml+xml"/>
  <Override PartName="/ppt/tags/tag7.xml" ContentType="application/vnd.openxmlformats-officedocument.presentationml.tags+xml"/>
  <Override PartName="/ppt/ink/ink10.xml" ContentType="application/inkml+xml"/>
  <Override PartName="/ppt/ink/ink11.xml" ContentType="application/inkml+xml"/>
  <Override PartName="/ppt/tags/tag8.xml" ContentType="application/vnd.openxmlformats-officedocument.presentationml.tags+xml"/>
  <Override PartName="/ppt/ink/ink12.xml" ContentType="application/inkml+xml"/>
  <Override PartName="/ppt/ink/ink13.xml" ContentType="application/inkml+xml"/>
  <Override PartName="/ppt/ink/ink14.xml" ContentType="application/inkml+xml"/>
  <Override PartName="/ppt/tags/tag9.xml" ContentType="application/vnd.openxmlformats-officedocument.presentationml.tags+xml"/>
  <Override PartName="/ppt/ink/ink15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12.xml" ContentType="application/vnd.openxmlformats-officedocument.presentationml.tags+xml"/>
  <Override PartName="/ppt/ink/ink19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20.xml" ContentType="application/inkml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21.xml" ContentType="application/inkml+xml"/>
  <Override PartName="/ppt/tags/tag19.xml" ContentType="application/vnd.openxmlformats-officedocument.presentationml.tags+xml"/>
  <Override PartName="/ppt/ink/ink22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23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0"/>
  </p:notesMasterIdLst>
  <p:sldIdLst>
    <p:sldId id="411" r:id="rId3"/>
    <p:sldId id="402" r:id="rId4"/>
    <p:sldId id="343" r:id="rId5"/>
    <p:sldId id="345" r:id="rId6"/>
    <p:sldId id="403" r:id="rId7"/>
    <p:sldId id="347" r:id="rId8"/>
    <p:sldId id="344" r:id="rId9"/>
    <p:sldId id="404" r:id="rId10"/>
    <p:sldId id="346" r:id="rId11"/>
    <p:sldId id="407" r:id="rId12"/>
    <p:sldId id="349" r:id="rId13"/>
    <p:sldId id="405" r:id="rId14"/>
    <p:sldId id="350" r:id="rId15"/>
    <p:sldId id="406" r:id="rId16"/>
    <p:sldId id="408" r:id="rId17"/>
    <p:sldId id="351" r:id="rId18"/>
    <p:sldId id="409" r:id="rId19"/>
    <p:sldId id="412" r:id="rId20"/>
    <p:sldId id="354" r:id="rId21"/>
    <p:sldId id="413" r:id="rId22"/>
    <p:sldId id="348" r:id="rId23"/>
    <p:sldId id="401" r:id="rId24"/>
    <p:sldId id="414" r:id="rId25"/>
    <p:sldId id="415" r:id="rId26"/>
    <p:sldId id="368" r:id="rId27"/>
    <p:sldId id="360" r:id="rId28"/>
    <p:sldId id="362" r:id="rId29"/>
    <p:sldId id="359" r:id="rId30"/>
    <p:sldId id="358" r:id="rId31"/>
    <p:sldId id="361" r:id="rId32"/>
    <p:sldId id="357" r:id="rId33"/>
    <p:sldId id="364" r:id="rId34"/>
    <p:sldId id="365" r:id="rId35"/>
    <p:sldId id="366" r:id="rId36"/>
    <p:sldId id="367" r:id="rId37"/>
    <p:sldId id="369" r:id="rId38"/>
    <p:sldId id="3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33"/>
    <a:srgbClr val="FF66FF"/>
    <a:srgbClr val="B806AB"/>
    <a:srgbClr val="A21C8C"/>
    <a:srgbClr val="060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35:35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28734 3616 0,'0'0'0,"0"18"125,-18-18-110,-17 17 1,0 1 0,-177 70-1,124-53 1,-124 71 15,71-18-15,123-70-1,1-18 1,34-18 47</inkml:trace>
  <inkml:trace contextRef="#ctx0" brushRef="#br0" timeOffset="661.48">28751 3704 0,'36'35'172,"-19"-17"-156,54 53-16,52 70 15,-17-35 1,-71-71-16,71 88 15,-88-87 1,35 34 0,0 1-1,-53-54 17,0-34-1</inkml:trace>
  <inkml:trace contextRef="#ctx0" brushRef="#br0" timeOffset="1951.87">27852 3986 0,'-18'0'78,"18"18"-62,0 0 0,-17 17-1,-1 53 1,0-53-1,1 54-15,-19 16 16,19-16 0,-19 34-16,19 53 15,-19-70 1,36-70-16,-35 69 16,35-87-1,-35 70 1,17-70-1,18 0 1,36-18 156,69 35-156,-34-18-1,176 54 1,-141-36-1,17 18-15,1-17 16,-71-19 0,-36-17-1,-17-17 110</inkml:trace>
  <inkml:trace contextRef="#ctx0" brushRef="#br0" timeOffset="3141.65">29386 4621 0,'0'-17'0,"0"-1"47,-17 18 78,-19 35-109,19-35-16,-18 36 15,-36-1 1,0 18 0,36-36-1,-159 107 1,176-106 0,-123 70-1,106-53-15,-35 0 16,-19 18-1,72-35 1,-54 17 0,36-17-1,0-1 1,17 1 0,0-18 15,18 18-16,-17-18 17,17 17-1,0-34-15,35-19 15</inkml:trace>
  <inkml:trace contextRef="#ctx0" brushRef="#br0" timeOffset="3950.42">28310 4498 0,'0'-18'0,"-17"18"78,17 18-62,-18 0-1,18-1 1,18-17 31,-1-17-32,1-1 1,0 18 0,-36 0 30,18 18-30,-18-18 0,18-18 31,0 0-16</inkml:trace>
  <inkml:trace contextRef="#ctx0" brushRef="#br0" timeOffset="4638.71">28875 4586 0,'0'0'0,"0"-18"62,-18 18-31,1 0-15,-1 0 0,-35 18 15,53 0-15,0-1 15,88-34 0,-70 17-15,-1-18-1,-17 0 1,-35 1 0,18 17-1,-36 17 1,35 1-1,0 0-15,18-1 32,18-17-17,17-17 1,-17-1 0,-18 0-1,-18 18 1</inkml:trace>
  <inkml:trace contextRef="#ctx0" brushRef="#br0" timeOffset="7673.31">28293 4480 0,'0'0'0,"0"18"31,17-18 94,1 0-110,0 18 1,-1-18 0,36 0-1,-17 17 17,-19-17-32,1 0 15,-1 18 1,19-18-1,-36 17 1,17-17 0,1 0-1,0 18 17,-1-18-17,1 0 1,0 0-1,-1 0 17,-17 18-17,18-18 1,-1 0 0,1 0 30,-18 17 17,18-17-32,-1 0-15,1 0 15,-36 0 172,1-17-187,-19 17-1,1 0 1,0-18 0,0 0-1,17 18 1,0 0-16,1 0 16,-1-17-1,-17 17 1,17 0-1,1 0 1,-1-18 0,0 18-1,1-17 1,-1 17 0,0-18-1,1 18 16,34 0 110,19 18-125,-1-1-1,18 1 1,-36-18 0,19 0-1,34 35 1,-34-35-1,-19 0 1,1 18-16,17-18 16,0 17-1,-17-17 1,0 0 0,17 18-1,-17-18 16</inkml:trace>
  <inkml:trace contextRef="#ctx0" brushRef="#br0" timeOffset="31437.93">16651 9119 0,'-18'0'15,"1"18"48,34-18 62,1 18-110,0-18-15,-1 0 16,107 0 0,-71-18-1,35 18 1,-53 0-1,1-18 1,-1 18 0,-18 0-1,1 0 1,0 0 0</inkml:trace>
  <inkml:trace contextRef="#ctx0" brushRef="#br0" timeOffset="32341.73">18168 9031 0,'0'0'0,"18"0"109,35 0-93,-36 0-16,54 0 16,17-18-1,-53 18 1,-17 0-1</inkml:trace>
  <inkml:trace contextRef="#ctx0" brushRef="#br0" timeOffset="32995.91">19226 9084 0,'36'0'94,"158"-18"-63,-159 18-15,124-17-1,-142 17-15,36 0 32,-70 0-32</inkml:trace>
  <inkml:trace contextRef="#ctx0" brushRef="#br0" timeOffset="159486.04">11483 18627 0,'-18'0'0,"1"0"62,34 17 1,19-17-32,16 0-15,37-17-1,-54 17-15,71-18 16,70 0 0,-70 1-1,-88 17 1,17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07:09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6103 0,'0'0'0,"-18"0"47,1-18-16,34 36 78,1-18-93,141 18 0,-106-1-1,388 36 1,-194-35 0,-89 0-1,-140-18 1,52 0-1,-105 0 79</inkml:trace>
  <inkml:trace contextRef="#ctx0" brushRef="#br0" timeOffset="424.28">18027 6068 0,'0'0'0,"53"17"93,0-17-77,106 53 0,-124-53-1,124 53 1,-142-35-1,-17 0 1,-17-1 0,-36 1-1,-53 17 1,-35-17 0,105-18-16,-16 0 15,34 0 1,0 0-16,18 17 15</inkml:trace>
  <inkml:trace contextRef="#ctx0" brushRef="#br0" timeOffset="31182.59">3087 15540 0,'-18'0'16,"18"18"30,-17-18 1,34 0 31,1 0-78,52 17 16,19 1 0,52-18-1,-18 17 1,-17-17 0,370 18 15,-317-18-16,-53-18 1,70 18 0,-105 0-1,105 0 1,-52 0 0,-54 0-1,-17 18 1,0-18-1,0 0 1,35 0 0,-53 0-1,195 0 1,-107 18 0,-105-18-1,70 0-15,0 0 16,-17 0-1,123-18 1,-71 18 0,-52 0-1,-54-18-15,36 18 16,-17 0 0,-19 0-1,1 0 16,-18-17 1485</inkml:trace>
  <inkml:trace contextRef="#ctx0" brushRef="#br0" timeOffset="32599.24">8696 15416 0,'-18'0'0,"36"0"0,-53 0 31,35 18 16,17-18 16,36 0-63,88 0 15,-70 0 1,52-18-16,213 18 15,52 0 1,0 0 15,-106 0-31,-106 0 32,-140 0-32,-1 0 31,-35-17 156</inkml:trace>
  <inkml:trace contextRef="#ctx0" brushRef="#br0" timeOffset="35615.97">14376 15469 0,'0'0'16,"-18"0"0,36 0 93,-1 0-93,195-17-1,-177-1 1,353 18-1,-282 0 1,194-18 0,70 18 15,-176-17-15,-158 17-1,228-18 1,-158 18-1,35 0 1,-70 0 0,123 18-1,-71-18 1,-17 17 0,-88-17-1,70 0-15,18 0 16,17 18-1,1-18 1,-1 0 0,-105 0-1,88 0 1,158 0 15,-211 0-15,35 0-1,-35 18-15,0-18 16,-17 0 0,105 0-1,-53 17 1,18-17 0,-1 18-1,-34-18 1,123 0 15,-70 18-15,-19-18-1,1 0 1,18 17 0,-89-17-1,106 0 1,-70 0-1,17 0 1,0 0 0,0 0-1,-17 18 1,17-18 0,-17 0-1,17 0 1,0 18-1,18-1 1,0 1 0,-71-18-1,71 35 1,52-17 0,-87-1-1,-18 1 1,-35-18-1,17 0 892</inkml:trace>
  <inkml:trace contextRef="#ctx0" brushRef="#br0" timeOffset="37082.1">26758 15452 0,'0'0'16,"-17"0"-16,34 0 109,71 17-93,36-17-1,140 36 1,-193-36-1,194 17-15,-177 1 16,335 0 0,-229-18-1,-123 0 1,-36-18 15,-53 18 47</inkml:trace>
  <inkml:trace contextRef="#ctx0" brushRef="#br0" timeOffset="100104.82">22154 6315 0,'36'0'187,"17"0"-171,35 17 0,-18-17-1,195 18 1,0 0 15,-195-1-15,-52-17-1,17 0-15,-17 0 16,-18 18 47,0-36 62</inkml:trace>
  <inkml:trace contextRef="#ctx0" brushRef="#br0" timeOffset="103567.11">24024 6297 0,'-17'0'110,"34"0"-1,36 0-93,159 0 15,-142 0-16,107 0 1,-124 0 0,-18 0-1,-70 0 79,-18 0-78,35 0-1,-176 0 1,123 0 0,54 0-1,-124 0 1,123 0-1,-17 0 1,17 0 0,36 0 46,-1 0-46,1 0-1,35 0 1,35 18 0,53-18-1,-17 0 1,-107 0 0,1 17-1,-36-17 1,1 0-1,-18 0 1,-54 0 0,-17 0-1,36 0 1,-18 0 15,52 0-31,1 0 16,88 0 62,-18 0-62,71 0 15,-53 0-31,71 0 0,-107 0 15,54 0 1,-54 18 0,-52-18 15,0 0-15,-71 0-1,88 0 1,-158 0 15,123 0-31,0 18 16,0-18-1,71 0 48,35 0-48,17 0 1,54 0 15,-107 0-31,89 0 16,-53 0-16,-17 0 16,-19 0-1</inkml:trace>
  <inkml:trace contextRef="#ctx0" brushRef="#br0" timeOffset="105378.4">25735 6350 0,'-17'0'78,"34"0"31,54 0-93,-54 0 0,177 18-1,-105-1 1,-19-17 0,-17 0-16,-35 0 15,17 0-15,-17 0 16,52 0-1,-52 0 1,-1 0 0,-34 0 31,-1-17-32,0 17-15,-17 0 16,-71-18-1,71 18 1,-71-18 0,71 18-16,-18 0 15,-17 0 1,17 0 0,0-17-1,35 17 1,53 0 62,-17 0-62,105 17-1,-70 1 1,36-18-16,-19 0 15,36 18 1,-53-18 0,-36 0-1,-17-18 63,0 36 126</inkml:trace>
  <inkml:trace contextRef="#ctx0" brushRef="#br0" timeOffset="108063.26">22225 7179 0,'-18'0'16,"1"0"0,-1 0-1,0 0 1,1 0 31,34 0 0,1 0-32,35 0 1,159 18 15,-177-18-15,159 17-1,-176-17-15,35 0 16,-36 0 15,-17-17 32</inkml:trace>
  <inkml:trace contextRef="#ctx0" brushRef="#br0" timeOffset="109246.79">24571 7250 0,'18'0'125,"35"0"-109,-53-18 0,70 18-16,1 0 15,105 0 1,-35 0-1,18 0 1,317-18 15,-317 18-15,17-17 0,-52 17-1,-54-18 1,-34 18-1,-1-18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10:03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19279 1588 0,'0'17'31,"-17"-17"-15,34 0 77,19 0-77,52 0 0,88 0-1,-52 18 1,-54-18 0,107 0-1,-125 0 1,-34 0-1,-36 0 1,1-18 0,-1 18-1,-211-17 17,176 17-17,-141 0 1,88 0-1,18-18 1,35 18 0,0-18-1,88 18 48,-17 0-48,141 18 1,211 0 15,-264-18-15,0 17 0,-71-17-1,-53-17 16,-52 17-31,17-18 32,-159 18-17,142-18 1,-124 36 0,159-18-1,-54 18 1,142-18 31,159 17-16,-177-17-15,142 0-1,-125 0 1,-34 0-1</inkml:trace>
  <inkml:trace contextRef="#ctx0" brushRef="#br0" timeOffset="1293.02">21096 1570 0,'0'0'0,"-18"0"31,36 0 63,17 0-79,54 0 1,-1 0-1,18 0 1,-36 0-16,1 0 16,17 18-1,-53-36 1,-17 18 0,-36 0 15,-35 0 0,18 0-15,-106 0-1,123 0 1,-176 0 0,124 0-1,-1 0 1,53 0-1,1 0 1,34 0 0,1 0-1,35-18 1,53 18 0,-18 0-16,-53 0 15,195 18 1,-160-18-1,-35 0 1,-17 0 15,-18 18 1</inkml:trace>
  <inkml:trace contextRef="#ctx0" brushRef="#br0" timeOffset="4383.37">21449 3157 0,'18'0'156,"-1"0"-156,107 0 31,-1 18-15,-35-18-1,53 0-15,-17 18 16,-1-18 0,-34 0-1,16 17 1,-69-17-1,122 0 1,-34 18 15,-36-18-31,-53 0 16,71 18 0,-71-18-16,36 0 15,17 17 1,18-17-1,0 18 1,-36-18 0,-17 0-1,53 17 1,88 1 15,-141-18-31,71 18 16,-54-18-1,18 17 1,-70-17 0,53 0-1,17 18-15,-35-18 32,0 0-32,17 18 0,18-18 15,-70 0 1,17 0-16,71 17 15,-53-17-15,35 18 16,0-18 0,1 0-1,-19 0 1,-17 0 0,-35 0-16,35 0 15,17 0 1,-52 0-1,70 0 1,-35 0 0,-18-18-1,0 18 1,-17 0 0,53 0 15,-54 0 0,-17-17 1125,-17 17-1046</inkml:trace>
  <inkml:trace contextRef="#ctx0" brushRef="#br0" timeOffset="8664.08">17074 4392 0,'-17'0'63,"17"18"-16,17-18-1,19 0-30,34 17 0,36 1-1,-88-18 1,211 18 15,-158-1-31,176 1 31,-212-18-31,247 35 16,-176-35 0,35 0-1,-70 18 1,-36-18 0,71 0-16,-1 0 15,-16 0 1,-1 0-1,18 0 1,17 0 15,-88 0-15,54 0 0,-54 0-1,-17 0 16</inkml:trace>
  <inkml:trace contextRef="#ctx0" brushRef="#br0" timeOffset="10369.62">20867 4374 0,'-18'0'16,"36"18"156,141-18-141,-54 18-15,107-18-1,-53 0 1,52 0 15,-175 0-15,-19 0 15</inkml:trace>
  <inkml:trace contextRef="#ctx0" brushRef="#br0" timeOffset="11755.77">23089 4322 0,'0'0'0,"0"17"16,-17-17-1,34 0 173,1 0-173,53 0 1,34 0 0,-87 18-1,88-18 1,0 0-16,-89 0 15,89 0-15,18 17 16,17-17 0,-106 0-1,71 18 1,141 0 0,-124-1-1,-105-17 1,141 18-1,-71-18 1,-18 0 15,36 18-15,-88-18-16,-1 0 16,1 0-1,-18-18 173</inkml:trace>
  <inkml:trace contextRef="#ctx0" brushRef="#br0" timeOffset="47291.04">29422 8202 0,'17'0'219,"19"0"-204,17 0 1,-1-18 0,1 18-1,0 0 1,-35 0 0,-53 0 124,-1 0-124,1 0-1,-18 0 1,-17 0 0,34 0-1,19 0 1,-1 0 15,36 0 0,-1 0-15,19 0 0,69 18-1,-16 0 1,-36-18 0,-18 0-1</inkml:trace>
  <inkml:trace contextRef="#ctx0" brushRef="#br0" timeOffset="50012.85">30215 8255 0,'-17'0'15,"-1"0"64,36 18 14,35-18-77,17 0 0,1 0-1,-18 0 1,-36 0-1,1 0 17,-36 0 15,1 0-16,-36-18-16,18 18 1,-1 0 0,1 0-16,-18 0 15,18 0 1,17 0 0,0 0-1,36 0 63,0 0-62,35 0 0,0 0-1,0 0 1,-36 0-1,1 0-15,-1 0 16,-34 0 78,-18 0-79,-18 0 1,35 0 0,-17 0-16,-18 0 15,17 0 1,19 0 0,17 18 46,17-18-31,36 0-15,18 0 0,-36 0-1,-17 0-15,35 0 16,-36 0-1</inkml:trace>
  <inkml:trace contextRef="#ctx0" brushRef="#br0" timeOffset="58774.75">31662 6174 0,'0'17'78,"0"19"-62,0-1-1,0 18 17,-18-36-32,18 1 15,0-36 48,0-17-63,18 17 15,-1-52 1,19 35 0,-19 17-1,1 0 1,35 1 15,-35 17-31,-1 0 31,-17 35-31,0 36 16,0-36 0,-17 18-1,17-18 1,0 0-1,0-17 17,0-36-17</inkml:trace>
  <inkml:trace contextRef="#ctx0" brushRef="#br0" timeOffset="59088.07">31944 6244 0,'0'18'47,"18"-1"-32,-1 1 1,-17 0 0,18 17-16,17 0 15,1-17 1,-19 0 0,-17-1-1,0-34 1</inkml:trace>
  <inkml:trace contextRef="#ctx0" brushRef="#br0" timeOffset="59396.98">32032 6262 0,'0'0'0,"0"-18"15,-35 36 48,17 17-47,-17-17-1,35 17 1,-35 0-1,17-17 1,18 0 0</inkml:trace>
  <inkml:trace contextRef="#ctx0" brushRef="#br0" timeOffset="59724.24">32209 6191 0,'0'36'78,"0"16"-62,0-34-16,0 35 16,0 18-1,0-19 1,-18 1-1</inkml:trace>
  <inkml:trace contextRef="#ctx0" brushRef="#br0" timeOffset="92082.28">17851 9578 0,'17'0'0,"-34"0"0,-1-18 16,0 18-1,1 0 1,-19-17 0,72 17 77,52 17-77,71 1 0,-106-18-1,282 18 1,-106-18-1,-141 0 1,18 0-16,-71 0 16,36 0-1,-54 0 1</inkml:trace>
  <inkml:trace contextRef="#ctx0" brushRef="#br0" timeOffset="93388.85">21766 9772 0,'0'0'0,"-17"0"16,-1 0 0,36 0 109,35 18-110,105-18 1,72 17 0,87 1-1,54-1 1,-89 1-1,106 0 1,-212-1 0,-123-17-16,53 0 15,-71 0 1,18 0 0</inkml:trace>
  <inkml:trace contextRef="#ctx0" brushRef="#br0" timeOffset="102664.79">15610 11606 0,'53'0'266,"0"0"-250,-35 18-1,211-18 1,124 18 15,-247-18-15,53 0-1,-124 0 1,35 0 0,-17 0-16,-17 0 15,-19 0 1,1 0-1,17 0 1,-17 0 0,17 0-1,-17 0 1,-1 0 0,1 0-1,35 0 1,-18 0-1,-17 0 1,17 0 0,-17 0-1,-1 0 1,1 0 15</inkml:trace>
  <inkml:trace contextRef="#ctx0" brushRef="#br0" timeOffset="111882.16">21643 11518 0,'0'0'0,"35"0"219,18 0-203,-18 0-16,18 0 15,53 0 1,-18 18 0,-70-18-1,17-18-15,1 18 16,-19 0 0,-34 0 77,-19 0-77,19 0-16,-1 0 16,-141 0-1,142 0 1,-89 0-1,88 0 1,0 0 0,36 0 62,17 0-63,18 0 1,-17 0 0,17 0-16,17 0 15,-17 0 1,-35 0-16,-1 0 16,1 0-1,-36 0 1,-17 0 15,17 0-15</inkml:trace>
  <inkml:trace contextRef="#ctx0" brushRef="#br0" timeOffset="112964.51">24571 11483 0,'-18'0'32,"1"0"-1,34 0 31,36 0-46,18 0 0,17 0-1,-70 0 1,52 0-16,-17 0 16,53 0-1,-88 0-15,87 0 31,-87 0-31,-18-18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13:52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22454 4480 0,'0'0'0,"0"18"47,18-18 46,17 0-77,106 18 0,-105-18-16,17 0 15,352 17 1,-158 1 0,-70-18-1,-125 0 1,107 0-1,-71 0 1,-88-18 343</inkml:trace>
  <inkml:trace contextRef="#ctx0" brushRef="#br0" timeOffset="733.68">25559 4498 0,'0'0'16,"-18"0"-16,18 18 46,18-18-14,-1 0-17,54 0 1,-53 0-16,87 0 31,-52 0-31,0-18 16,88 0 15,-123 18-31,0-17 31</inkml:trace>
  <inkml:trace contextRef="#ctx0" brushRef="#br0" timeOffset="2267.83">30110 4516 0,'0'17'16,"17"-17"31,1-17-32,-1 17 1,54 0 15,123 0-15,0 0-1,-70 17-15,-54-17 16,1 0 0,-71-17-1,17 17 1,-70 0 15,1-18-31,-107 18 16,123 0-1,-87-18 1,-36 1 0,106 17 15,71 0 0,35 0-15,-35 0-1,228 17 1,-140-17-16,-53 18 16,-17-18-16,34 0 15,1 18 1</inkml:trace>
  <inkml:trace contextRef="#ctx0" brushRef="#br0" timeOffset="9262.7">11642 6738 0,'0'0'0,"-18"0"16,0 0 15,-17 0-15,17 0-1,1 0 1,-1 0 15,36 0 16,-1 0-31,36-18-1,-35 18 1,141-17 0,-106 17-1,0-18 1,0 1-16,-18 17 16,-70 17 77,-36-17-77,18 18 0,-53-1-1,18 1 1,17-18-1,36 18 1,0-18 0,53-18 46,17 18-46,53 0-1,0-18 1,89 18 0,-72-17-1,-69 17 1,17 0 15</inkml:trace>
  <inkml:trace contextRef="#ctx0" brushRef="#br0" timeOffset="11396.6">13617 6862 0,'-17'0'16,"17"17"46,35-17 32,0 0-78,71-17-1,229 17 17,-194-18-17,-105 18 1,122 0-16,-34-18 15,-18 18 1,-71 0-16,106 0 16,-18-17-1,1 17 1,-54-18 0,-17 18-1,106-18 1,-124 18-1,18 0-15,18 0 16,-53 0 0,158-17-1,-158 17-15,123 0 32,-88 0-17,70-18 1,-17 18-1,-71 0 1,53 18-16,36-18 16,-36 0-1,18 0 1,17 17 0,-34-17-1,52 18 1,-36-18-1,-87 18-15,106-18 16,-54 17 0,89-17-1,-71 18 1,0 0 0,-52-18-16,52 17 15,53 1 1,-88-1-1,106 1 1,-54 0 0,-69-18-1,158 17 1,-124 1 0,-52-18-16,17 0 15,18 0 1,35 18-16,-70-18 15,105 0 1,-87 0-16,-19 0 16,142 17-1,-141-17 1,17 0-16,0 0 16,-17 0-1,-1 0 1,-17-17-1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15:35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5733 1746 0,'-18'0'0,"0"0"31,18-17-15,18 17 187,53 0-188,-1 0 1,36 0 0,0 0-1,0-18 1,17 18-1,-35-18 1,18 18 0,-18-17-1,-70 17 1,35 0 0,-35 0-1,-54 0 48,1 0-48,-36 0 1,54 0 0,-71 17-16,-54-17 15,107 18 1,-88-18-16,-36 18 15,124-1 1,-71-17-16,35 18 16,1 0-1,52-18 1,36 0 62,-1 0-62,54-18-1,52 18 1,1-18-16,-36 18 16,88-17-1,-140 17-15,52-18 16,35 18-1,-105-18 1,70 18 0,-105 0 46,-54 0-46,-35 18-1,-53-18 1,89 0 0,-18 18-16,-18-18 15,-18 17 1,19-17 0,69 0-1,1 0 16,53 0 1,-1 0-32,19 0 15,140-17 1,-53-1 0,-70 18-16,106-18 15,-35 18 1,-19-17-1,-87 17-15,53 0 16,-18-18 0,-36 18-1,-34 0 1,-19 18 0,19-18-1,-142 17 1,-88 19-1,194-36-15,0 17 16,-212 19 0,177-19-16,-35 18 15,-18-17 1,70 0 0,54-18-1,34-18 1,1 18-1,158-35 1,142 0 0,-54-1-1,-105 19 1,17-19 0,-105 36-1,-36-17 1,-17 17-16</inkml:trace>
  <inkml:trace contextRef="#ctx0" brushRef="#br0" timeOffset="1971.55">10971 935 0,'0'0'0,"0"17"78,0 1-62,18-18-1,0 18 1,-1-36 0,1 18-1,0-35 1,-36 35 0,18-18-16,-35-17 15,-1 35 1,1 18-1,0 17 1,17 0 0,18-17-1,35-18 1,1-18 0,17-17-1,-36 17 1,-17 1-1,-17-1 1,-1 36 15</inkml:trace>
  <inkml:trace contextRef="#ctx0" brushRef="#br0" timeOffset="2630.15">11871 776 0,'18'-18'32,"-36"18"15,0 0-32,1 18 1,-1 0-1,0 17 1,18-17 0,18-1-1,17-17 1,1-17 0,-1-19-1,-17 1 1,-18 17-1,-18 18 1,-35 0 0,35 0-1,-17 18 1,17 0-16,18-1 16,18 1-1,0-18 1,52 0 15,-17-35-31,-53 17 16,-35 0 15,-36 18-15</inkml:trace>
  <inkml:trace contextRef="#ctx0" brushRef="#br0" timeOffset="14083.9">3898 3510 0,'-17'0'15,"-1"0"32,18 18-47,0-1 78,0 1 1,18-18-64,17 0 1,-18 0-1,1 0-15,70 0 16,18-18 0,0 18-1,194-17 17,-283 17-17,107 0 1,-71 0-1,-18 0 1,-17 0 31,-36 0-31,0 0-1,-34 0 1,-37 0-1,19 0 1,-18 0 0,52 0-1,-34 17-15,-18-17 16,-36 18 0,107-18-1,-107 0 1,71 0-1,35 0 1,-17 0 0,70 0 93,1 0-93,34 0-1,19 0 1,52-18 15,-106 18-31,159 0 31,-176 0-31,105-17 47</inkml:trace>
  <inkml:trace contextRef="#ctx0" brushRef="#br0" timeOffset="30373.67">11748 6262 0,'-18'0'46,"18"17"17,18-17 15,158 18-47,-53-18-15,89 0 0,-106 18-1,70-36 1,54 18-1,-54-18-15,36 1 16,87 17 15,-246 0-15,53 0 0,-88 0-1,-1 0 1,-34 0 156,-1 0-157,1 0-15,-142 17 16,0-17 0,36 0 15,87 0-31,-17 0 0,-158 18 31,52-36-31,-35 18 0,141 0 31,-88 0-31,53 0 16,0-17 0,123 17 155,35 0-155,-52 0-16,141 0 31,0 0-31,123 0 32,-106 0-32,-52 0 15,123 17 1,-195-17-1,1 0 1,-70 0 31,-36 0-31,35 0 15,-352 18-16,317-18 1,-300 18 0,230-18-1,-265 0 17,299 0-32,-69 0 15,122 0 1,-17 0-1,89 0 32,34 0-47,1 0 16,17 0 0,247 0-1,-194 0 1,300 17-1,-194 1 1,-123-18 0,-89 18-1,53-18 1,-123 0 156,0 0-172,-54 0 15,-16 17 1,-72-17 0,124 0-16,-158 18 15,-142-18 1,282-18 0,-158 18-1,88 0 1,123 0-1,36-17 1,35 17 0,-36 0-16,72-18 15,140 0 1,0 1 0,-35 17-1,18 0 1,-159 0-16,194 0 15,-194 0 1,70 0-16,1 0 16,-72 0-1,-69-18 48,-36 18-48,-18 0 1,1 18 0,-230-1-1,247-17 1,-353 0 0,336 0-16,-107 0 15,1-17 1,158 17-1,-35 0 1,230-18 15,-36 18-15,-88 0-16,176-18 16,36 18-1,-54 0 1,-158 18-1,124-18 1,-160 18 15,-34-18-15,-19 0 0,19 0-1,-1 0 1,18-18 328</inkml:trace>
  <inkml:trace contextRef="#ctx0" brushRef="#br0" timeOffset="32372.12">16986 6279 0,'0'0'0,"53"0"141,-35 18-125,88-18-16,17 18 15,106 17 1,-158-35-16,141 35 15,88-17 1,-230 0 0,300 17-1,-281-18 1,-54-17 0,-53 0 30,-35-17-30,-52-1 0,-37 18-1,37 0 1,-125-17 0,36 17-1,159 0 1,-124-18-1,-17 0 1,158 18 0,1 0-1,34 0 1,36 0 0,18 0-1,123 18 1,-141 0-16,141-18 15,-141 17 1,123-17-16,-70 18 16,-89-18-1,36 0 17,-106 0-17,36 0 1,-265-35-1,70 35 1,18-18 0,70 18-1,19 0 1,69 0 0,54 0 15,70 0-16,18-18 1,141 18 0,-35 0-1,-54 18 1,-105-18 0,-17 0-1,-89 18 1,-71-18-1,-70 0 1,-35-36 0,-1 19-1,107-1 1,35 0 0,53 18-16,17 0 15,18 0 1,53 18-1,88-18 1,35 18 0,-17-18-1,35 17 1,-70-17 0,-71 18-1,-36-18-15,1 0 16</inkml:trace>
  <inkml:trace contextRef="#ctx0" brushRef="#br0" timeOffset="47851.77">24677 8043 0,'0'-17'0,"-35"17"94,-18-18-78,-18 18-1,1-18 1,52 18-16,-53 0 16,1 0-1,52 0-15,0 0 16,-34 0-1,34 0 17,36 0-1,17 0-15,53 18-1,-17 0 1,52-1-1,-105-17 1,35 18-16,-36-18 16,1 0-1,-36-18 17,1 18-32,-19 0 15,-17-17 1,1 17-1,-90 17 17,107-17-32,70 0 78,36 0-78,-36 18 15,106-18 17,-123 0-17,35 0 1,-35 0 0</inkml:trace>
  <inkml:trace contextRef="#ctx0" brushRef="#br0" timeOffset="55296.93">11254 10248 0,'0'-17'0,"0"34"62,0 1-46,0-1 0,17 1 15,1 0-15,0-18-1,87 17 1,36-17-1,-105 0 1,369-35 0,-334 35-1,405-53 1,-405 53 0,264-35-1,-194 17 1,-53 18-1,-17-17 17,-54 17-17,-17-18 17</inkml:trace>
  <inkml:trace contextRef="#ctx0" brushRef="#br0" timeOffset="56506.02">14252 10231 0,'0'17'63,"0"-34"15,18 17-62,35 0-1,88-18 1,-18 0-16,177 1 31,-53 17-15,-70-18-1,-107 18-15,-17 0 16,247 0-16,-265 0 31,124 0-15,-106-18 0,-36 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17:23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2046 0,'0'18'16,"-18"-18"30,36 0 142,35 0-172,-18 0-1,88-18 1,-34 18-1,69-18 1,-122 18 0,-1 0-1,-35-17 1,-18 34 62,1-17-62,-36 0-1,-18 0 1,36 0 0,0 18-16,-18-18 15,-18 0 1,1 0-1,-1 18 1,53-18 0,36-18 46,17 18-46,36 0-1,17 0 1,-17 0 0,17-18-1,-35 18 1,-36 0 0,1 0-1</inkml:trace>
  <inkml:trace contextRef="#ctx0" brushRef="#br0" timeOffset="1464.17">10689 2028 0,'0'0'0,"18"0"79,35 0-64,-36 0 1,248 18 15,-247-18-15,105 0-16,-52-18 31,-54 18-15,-34 0 30,-1 0-30,-35 0 0,18 0-16,-53 0 15,-124 18 1,124-18 15,-18 0-15,71 0-16,-1 0 31,72 0 16,17 0-31,-1 0-1,125 0 1,-54 0-16,-87 0 15,122 0 1,-122 0 15,-19 0-15</inkml:trace>
  <inkml:trace contextRef="#ctx0" brushRef="#br0" timeOffset="55861.12">4075 17357 0,'-18'0'32,"18"17"46,18-17-63,-1 36 1,1-1 0,0-18-16,-1 19 15,1-19 1,-1 1-1,1 0 1,0-36 0,-18 0-1,53-87 1,-18 34 0,0-17-1,-17 70 1,-1-35-1</inkml:trace>
  <inkml:trace contextRef="#ctx0" brushRef="#br0" timeOffset="61561.28">7955 17286 0,'0'-18'16,"-17"18"46,17 18 47,17 0-93,1-1 0,-1 19-1,1-1 1,-18-17 0,18-1-1,-1-17 32,-17-17-31,36-19-1,-1-17 1,0 18 0,18-18-1,-35 18 1,17 0-1,-17 17 1,-1 18 0,-17-18 31</inkml:trace>
  <inkml:trace contextRef="#ctx0" brushRef="#br0" timeOffset="65772.73">11994 17268 0,'18'0'109,"0"18"63,-1 0-156,36 35-1,0 0 1,-18-36 0,-17 18-1,0-17 1,-1 0 0,-17-1-1,18-17 1,-18 18 15,0-36 188,-18 1-172</inkml:trace>
  <inkml:trace contextRef="#ctx0" brushRef="#br0" timeOffset="67020.56">12224 17145 0,'-18'0'187,"18"18"-140,-35-1-31,0 19 0,-1-1-1,1-18 1,17 1-1,18 0-15,-35-1 16,0 19 15,17-19 1,1-17-17,17 18 1,-18-18 15,0 0 32,18 18-32,-17-18 47,17 17-31,-18-17 15,36 0 48</inkml:trace>
  <inkml:trace contextRef="#ctx0" brushRef="#br0" timeOffset="69752.98">15787 17163 0,'0'-18'16,"17"18"77,-17 18-77,18-18 0,0 17-1,35 19 1,0-1 0,17 18-1,-17-18 1,-18-17-1,-17-18 1,0 17-16,-1-17 16,-17-17 93</inkml:trace>
  <inkml:trace contextRef="#ctx0" brushRef="#br0" timeOffset="70792.85">16069 17057 0,'-18'0'47,"1"17"-16,-19 1-16,-69 70 17,87-88-17,-105 106 17,105-88-17,0-1 1,1-17-1,17 18 17,0-36 124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21:45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25823 14534 0,'-17'18'0,"34"-36"0,-17 18 109,18-17-93,53-54 0,-54 54-1,54-89 1,70-88-1,-106 141 1,18-18-16,18-52 16,-19 17-1,-16 53 1,87-159 15,-105 159-15,35 18-1,-36 18 1,1-1-16,53-70 31,-36 52-15,35-16 0,-52 34-1,159-106 16,-142 89-15,-18 35-16,54-53 31,-18 36-15,-18-1 0,0 18-1,1-18 1,-19 18-1,1 0 1,17-17-16,36 17 31,-54 0-15,1 17 0,0-17-16,-1 18 15,19-18 1,-19 18-16,36-1 15,-18 1 1,-17-18-16,17 35 16,1-17-1,-19-1 1,1 1 0,17 0-1,18 35 1,-18-18-1,-17-17 1,53 34-16,-18 1 31,-36-53-15,18 53 0,-17-17-16,17-19 31,36 54-16,35 52 17,-71-88-17,-17 1 1,-1-19 0,54 72-1,105 52 16,-105-88-15,-54-36-16,19 19 16,-19-19-1,1 18 1,0-35 0,17 53-1,-17-17 1,-1-1-1,1-35 1</inkml:trace>
  <inkml:trace contextRef="#ctx0" brushRef="#br0" timeOffset="2210.33">25471 13670 0,'0'18'31,"17"-18"94,18-18-109,1 18 0,-1-18-1,0 1 1,36-1 0,17-17-1,-35 17 1,18-17-1,-36 17 1,35-17 0,-17 17-1,0 1 1,0-1 0,0 1-1,0-1 1,-35 0-1,52 1 1,1-19 0,-18 19-1,0-1 1,-18 0 0,0 1-1,0-1 1,18 1-1,18-19 17,-36 19-17,0-1 17,18 0-32,-17 1 15,-1-1 1,0 0-1,0 18 1,54-35 15,-36 18-15,-1-1 0,1 0-1,0-17 1,18 17-1,-18 1 1,0-19 0,88-34 15,-106 52-15,-17 1-16,-1 17 15,124-71 1,-105 53-1,87-35 1,-70 36 0,-35-1-1,123-35 1,-53 18 0,-35 17-1,123-35 1,-158 36-1,211-54 1,-141 36 0,54-18-1,16 0 1,-87 35 0,35-17-1,-36 0-15,19 0 16,-54 17-1,0 0 1,-35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27:4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4198 6615 0,'-18'0'0,"36"0"141,70 0-126,-35 0 1,229-18-1,-105 0 1,-1 1 0,-52 17-1,-107-18 1,19 18 15</inkml:trace>
  <inkml:trace contextRef="#ctx0" brushRef="#br0" timeOffset="1389">3687 7761 0,'0'0'0,"52"0"172,19 0-156,-36 18-16,89-18 15,87 0 1,19 0 0,-195 0-1,36 0-15,-54 0 16,89 0-1,-88 0 1</inkml:trace>
  <inkml:trace contextRef="#ctx0" brushRef="#br0" timeOffset="2656.59">6156 7585 0,'-18'0'0,"1"0"47,34 0 16,19 0-48,-1 0 1,212 0 0,-194 0-1,300-18 1,-301 18-1,231-18 1,-213 1 0,-52 17-1</inkml:trace>
  <inkml:trace contextRef="#ctx0" brushRef="#br0" timeOffset="18084.43">2946 8784 0,'35'0'281,"18"0"-281,-35 0 16,34 0-1,-16 0-15,122-17 31,-105 17-31,106 0 32,-124 0-17,71 0 1,-35 0-16,-1 0 31,-34 0-15,52 0-1,-35 0 1,0 0 0,53-18 15,-54 18-31,-16-18 16,17 18 15,-36 0-16,36 0-15,0-17 16,-18 17 0,1 0 15,34 0-15,-17 0-16,0 0 31,-35 0-16,87 0-15,-52 0 32,0 0-17,-17 0 1,52 0 0,-18 0-1,-34 0 1,52-18-1,-53 18 1,-17 0 0,-1 0-1,-17-18 1,0 36 453,-17-18 999,-1 18-1468</inkml:trace>
  <inkml:trace contextRef="#ctx0" brushRef="#br0" timeOffset="21893.84">12541 8855 0,'0'0'0,"-17"0"46,34 0 126,36 0-156,18 0 0,-1 0-1,18 0 1,-52 0-16,17 0 15,35 0 17,-18 0-32,-17 17 15,0-17 1,-17 0 0,16 0-1,-16 0 1,-19 0-16,1 0 15,35 0 1,0 0 0,-36 0-16,36 0 15,-35 0 1,35 18-16,-18-18 16,18 0-1,-18 0 1,-17 0-1,70 0 1,-17 0 0,-36 0-1,36 0 1,-54 0 0,107 0-1,-107 0 1,89 18-1,-70-18 1,16 0 0,-34 0-1,0 0 1,-1 0 31</inkml:trace>
  <inkml:trace contextRef="#ctx0" brushRef="#br0" timeOffset="27492.44">16016 8943 0,'0'0'0,"18"18"109,-1-18-93,19 0-16,17 17 15,105 1 1,1-1 0,-35 1-1,34-18 1,-52 0-1,-35 0 1,-36 0 0,18-18-1,0 18 1</inkml:trace>
  <inkml:trace contextRef="#ctx0" brushRef="#br0" timeOffset="40358.82">2787 9860 0,'-18'0'78,"36"0"16,0 18-78,17-18-1,35 17 1,-17-17-1,88 0 1,-105 0 0,140 0-1,-88 18 1,-35-18 0,18 0-16,35 0 15,-18 0 1,-35 0-1,0 0 1,-18 0 0,0 0-16,-17 0 15,-1 0 17</inkml:trace>
  <inkml:trace contextRef="#ctx0" brushRef="#br0" timeOffset="45054.78">8572 9895 0,'36'0'171,"34"0"-155,19-17 0,69-1-1,19 18 1,-142 0 0,106-18-16,35 1 15,-17 17 1,-124 0-1,159-18 1,-141 18 0,-17-17-1,-19 17-15</inkml:trace>
  <inkml:trace contextRef="#ctx0" brushRef="#br0" timeOffset="46720.81">13053 9984 0,'17'0'140,"1"0"-124,123 0 0,-88 0-16,-18 0 15,371 17 1,-353-17 0,300-17-1,-212 17 1,71 0-1,-71 0 1,-124 0 0,54 0-16,-36 0 15,-17 0 17</inkml:trace>
  <inkml:trace contextRef="#ctx0" brushRef="#br0" timeOffset="51318.78">6844 11042 0,'35'0'203,"18"0"-188,35 0 1,-17 18 0,-18-18-1,70 0 1,-70 0-1,35 0 1,-70-18 0,0 18-1,-54 0 48,-17 0-48,-17 0 1,52 0 0,-88 0-1,-17 0 1,88 0 0,-18-18-1,35 18 1,0 0-1,36 0 48,0-17-47,17 17-1,18 0 1,70 0-1,-17 0 1,0 0 0,-18 0-1,-52-18 1,16 18 15,-69 0 0,-18 0-15,-1 0 0,-34 0-1,17 18 1,17-18 0,-87 17-1,0 1 1,70 0 15,17-18-31,72 0 63,17 0-63,-36 0 15,36 0 1,88 0-16</inkml:trace>
  <inkml:trace contextRef="#ctx0" brushRef="#br0" timeOffset="125444.52">26423 13088 0,'18'0'188,"17"0"-173,18 0 1,17 18 0,177-18 15,-211 0-31,122 0 15,1 0 1,-53-18 0,-35 18-1,-19 0 1,37 0 15,-36 0-31,17 0 16,1-18-1,-18 18 1,0 0 0,-1 0-1,-16 0 1,-19-17 0,19 17-1,17 0 16,-36 0-31,1-18 16</inkml:trace>
  <inkml:trace contextRef="#ctx0" brushRef="#br0" timeOffset="144664.37">11959 15293 0,'0'18'140,"35"-18"-93,54 0-31,69 0 0,1 0-1,70 0 16,-123 17-15,194 1 15,-282-18-31</inkml:trace>
  <inkml:trace contextRef="#ctx0" brushRef="#br0" timeOffset="146725.16">15505 15222 0,'-18'0'15,"36"0"110,17 0-109,71-17 0,17 17-1,159 0 1,-211-18-1,317 0 1,-335 18 0,123 0-1,-87-17 1,-54 17 0</inkml:trace>
  <inkml:trace contextRef="#ctx0" brushRef="#br0" timeOffset="147971.87">19438 15258 0,'-18'0'0,"36"0"78,0 0-62,17 0-1,18 0 1,458 17 15,-246 1-15,-53 0-1,-106-18 1,70 0 0,-158 0-1,17 0 1</inkml:trace>
  <inkml:trace contextRef="#ctx0" brushRef="#br0" timeOffset="149308.54">24359 15293 0,'0'0'0,"0"-18"15,18 18 32,0 0-31,-1 0 0,1 0-1,246 0 16,-158 18-15,106 0 0,-89-18-1,-52 0 1,-18-18 15,-53 0 0,0 36 329</inkml:trace>
  <inkml:trace contextRef="#ctx0" brushRef="#br0" timeOffset="154134.04">19085 14182 0,'18'0'110,"52"0"-95,72 17-15,52-17 32,35 18-32,-176-18 15,194 0 1,-141-18 0,-89 18 15,-17 0 0,-53 0 0,-35 0-31,-35 0 16,-1-17 0,-17 17-1,-35 0 1,140 0-1,1-18-15,-141 0 16,158 18 15,18 0 1,18 0-32,35 0 15,17 0 1,-34 0-1,69 18-15,72-18 32,-1 18-32,-52-18 31,-107 0-31,54 0 16,-54 0-1,-34 0 1,-1 0-1,-70 17 1,70-17 0,-70 18-16,-71-18 15,89 0 1,-159 0 15,158 0-31,0 0 16,54 0-1,34 0 17,1-18-17,70 18 1,53 0 0,36 0-1,-89 18 1,35-18-1,18 18 1,-123-18-16,0 0 16,-1 0 15</inkml:trace>
  <inkml:trace contextRef="#ctx0" brushRef="#br0" timeOffset="155818.07">18344 14217 0,'-17'0'0,"17"-18"15,17 18 79,36 0-78,0 0-1,71 18 1,-18-18-1,-71 0 1,-18 0 0,1 0-16,-53 0 62,-18 0-46,-35 0-1,-18 0 1,35-18 0,18 18-1,1-17-15,34 17 16,-17 0 15,52 0 0,19 0-15,16 0 0,54 0-1,-18 0 1,-35 0 0,-35 0-1,0 0-15</inkml:trace>
  <inkml:trace contextRef="#ctx0" brushRef="#br0" timeOffset="213933.7">15575 16175 0,'0'0'0,"-17"0"313,17 17-298,35-34 126,0 17-126,124 0 1,-106 0 0,211 0-1,-176 0 1,177 0 0,-177 0 15,-52 17-31,-19-17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31:30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2858 9313 0,'-18'18'15,"0"-18"48,18 18-48,18-18 95,35 0-95,-36 0-15,72 0 16,52-18 0,0 18-1,-53 0 1,106 0-1,-141 0-15,176 0 16,-176 0 0,0 0-16,212 18 31,-195-36-31,18 18 16,-35 0-1,-35 0-15,35-18 16</inkml:trace>
  <inkml:trace contextRef="#ctx0" brushRef="#br0" timeOffset="5017.29">6862 9031 0,'-18'0'15,"36"18"173,-1-18-173,18 0-15,1 17 16,70-17 0,17 18-1,-17-18 1,88 0 0,-159 0-1,89 0 1,-54 0-16,-35 0 15,36 0 1,-36 0-16,1 0 16,-1 0-1,0 0 1,18 18 0,-35-18-1,88 0 1,-18 0-1,-35 0 1,105 0 15,-87 0-15,17 0 15,-70 0-15,-1 0-1</inkml:trace>
  <inkml:trace contextRef="#ctx0" brushRef="#br0" timeOffset="7075.14">9754 9119 0,'0'0'0,"-17"0"47,34 0 47,1 0-79,35 18 1,-36-18-16,54 0 16,-18 0-1,70 0 1,-34 0 0,122 0-1,-122 0 1,-54 0-16,71 0 15,-1 0 1,-87 0 0,123 0-1,-123 18 1,88-18 0,-89 0-16,19 0 15,-19 0 1,54 0-1,17 0 1,-53 17 0,1-17-1,34 0 1,-17 0 0,-18 0-1,18 0-15,0 0 16,18 0-1,-54 0 1,72 0 0,-54 0-1,0 0 1,0 0 0,-17 0-1,17 0 1,-17 0-1,0 0 1,17 0 0,-18 0-1,1 0 1,0 0 0,-1 0-1,1 0 1,0-17-1,17 17 1,-17 0 0,-1 0-1,1 0 1,-1 0 0</inkml:trace>
  <inkml:trace contextRef="#ctx0" brushRef="#br0" timeOffset="26665.86">8308 10795 0,'0'0'0,"-18"-18"16,36 18 93,17 0-93,18 0-1,0 0 1,106 0 15,-106 0-15,0 0-1,0 0 1,-36 0 0,-34 18 62,-54-18-63,53 18 1,-52-18-16,52 0 16,-88 17-1,53-17-15,-17 18 16,-1-18-1,36 0 1,70 0 47,1 0-48,16 0 1,-34 0-1,141 0 1,0 0 15,-106 0-15,-36 0 0</inkml:trace>
  <inkml:trace contextRef="#ctx0" brushRef="#br0" timeOffset="31560.55">9878 10989 0,'0'18'297,"17"-18"-281,1 0 0,53 17-1,-18 1 1,-36-18-1,54 0-15,-18 0 16,17 18 0,-52-18-16,-1 0 15,36 0 1,-35 0 0,0 0 15,17 0 0,0 0 0,71 0-15,-71 0 0,36 0-1,-53 0-15,70 0 16,-71 0-1,54 0-15,-18 0 16,88 0 0,-71 0-1,1 0 1,35 0 0,-18-18-1,-17 18 1,52-18-1,-52 18 1,-36 0-16,18 0 16,35-17-1,18-1 1,123 0 0,-211 1-16,88 17 15,-71-18 1,88 0-16,-87 18 15,87-17 1,-70 17-16,53-18 16,-36 18 15,-34 0-31,-1 0 31,-17 0-31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34:04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 3334 0,'0'-18'0,"0"36"0,0-18 109,0 17-93,18 19-1,17-1 1,-17-17-1,34 17 1,-34-35-16,17 0 16,-17 0-1,53-71 1,-1-17 0,-35 35-1,71-70 1,-70 87-1,-19 19 1,-17-1 15,0 36 47</inkml:trace>
  <inkml:trace contextRef="#ctx0" brushRef="#br0" timeOffset="5754.28">6368 4674 0,'0'0'0,"-18"0"16,0 0 31,54 0 94,34 0-126,-17 0-15,71-17 16,123-1-1,-124 0 1,-35 1 0,-35 17-1,-18-18 1</inkml:trace>
  <inkml:trace contextRef="#ctx0" brushRef="#br0" timeOffset="9157.71">9701 5662 0,'0'0'0,"-17"0"15,-1 0 48,36 0 62,35 0-110,-36 18-15,107-18 16,-71 0 0,35 17-16,106-17 15,-159 0 1,124 18-1,-18-18 1,-123-18 0,-1 18-1</inkml:trace>
  <inkml:trace contextRef="#ctx0" brushRef="#br0" timeOffset="32464.37">1782 9260 0,'35'0'250,"0"0"-234,18 18-16,0-18 31,-35 0-16,17 0-15,0 0 16,-17 0 0,-1 0-1,-34 0 48,-19 0-48,19 0 1,-71 18 0,52-18-1,-34 0 1,52 0 0,1 0-1,34 0 110,1 0-109,35 0-16,-18 0 15,36 0 1,-36 0 0</inkml:trace>
  <inkml:trace contextRef="#ctx0" brushRef="#br0" timeOffset="38319.05">5821 9948 0,'-18'0'15,"1"0"32,34 0 63,18 0-79,-17 0-16,70-17-15,-17 17 16,246-53 0,-87 35-1,-54 0 1,-70 18 0,-88 0-1,-18 0 79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35:1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6279 0,'-18'0'31,"18"-17"-31,-17 17 32,-1 0-17,0 0 1,1 0 15,70 0 47,0 17-62,-1-17-1,125 0 1,-160 0 0,54 0-1,-89 18 32,1-18-31,-89 0-1,0 0 1,0 0 0,0 0-1,54 0 1,34 0 0,71-18 46,106 18-31,-71 0-31,-53 0 16,18 0 0,-71 0 30,18 18-46,-106-18 16,54 0 0,-54 0-1,53 0 1,35 0 0,1 0-1,34 0 1,1 0-1,-1 0 1,107 0 0,-54 0-1,-17 0 1,-17 0 0</inkml:trace>
  <inkml:trace contextRef="#ctx0" brushRef="#br0" timeOffset="2803.29">18979 6368 0,'-17'0'0,"34"0"0,-52 0 32,18-18-17,17 36 95,17-18-95,18 0 1,107 0 0,34 17-1,53 1 1,18 0-1,18-1 1,-71-17 0,35 18-1,-141-18 1,106 17 0,-158-17-1</inkml:trace>
  <inkml:trace contextRef="#ctx0" brushRef="#br0" timeOffset="5756.65">21784 5962 0,'0'0'0,"35"0"62,54 18-46,34-1 0,0-17-1,-17 18 1,53-36 15,-159 1-15</inkml:trace>
  <inkml:trace contextRef="#ctx0" brushRef="#br0" timeOffset="6052.12">22172 5786 0,'18'0'0,"-36"0"0,36 17 47,-18 36-31,0-18 0,-18 89-1,18-18 1,-18-36-1,18-17 1,0-70 0</inkml:trace>
  <inkml:trace contextRef="#ctx0" brushRef="#br0" timeOffset="6376.08">23230 5644 0,'0'0'0,"0"-17"15,0 52 16,0 18-15,0 35 0,0-35-1,0 53 1,0-71 0,0-17-16,0-1 15,-17 1 1</inkml:trace>
  <inkml:trace contextRef="#ctx0" brushRef="#br0" timeOffset="6923.15">22895 5592 0,'0'-18'0,"0"36"0,-17-54 16,17-17-1,17 18 1,36 0 0,71 17-1,34 36 1,1 17 0,-53 18-1,-71-53-15,18 53 16,-70 35 15,-1-88-15,-70 35-1,-106-17 1,53-18 0,88 0-1,35 0 1,53 18 15,-17-18-15,229 141 15,-212-124-15,159 72-1,-70-54 1,-71-35-1,17 0 1,-35-35 0</inkml:trace>
  <inkml:trace contextRef="#ctx0" brushRef="#br0" timeOffset="9253.74">24201 5662 0,'0'-18'47,"0"36"-32,-18 0 1,-35 17-1,-18 36 1,-17 17 0,18 0-1,70-70 1,35 87 15,71-87-15</inkml:trace>
  <inkml:trace contextRef="#ctx0" brushRef="#br0" timeOffset="9817.17">24165 5838 0,'0'0'16,"0"-17"-16,0 34 62,0 36-46,18 0 0,17 0-1,0-35 1,1-1-1,-19-34 1,1-18 0,0 17-1,-18-17 1,0 17 0,17 36 15,-17-1-16,124 54 17,-89-71-17,-17-18 1,-1 1-16,1-19 16,-18-17-1,-18 18 1,18 17-1,-17 1 1</inkml:trace>
  <inkml:trace contextRef="#ctx0" brushRef="#br0" timeOffset="10080.82">24606 5715 0,'0'-18'0,"0"36"0,0-53 32,18 17-1,17 36-15,142 176 15,-125-141-16,1 123 1,-70-158 0,-54 70-1,-17-53 1,-35-17-16</inkml:trace>
  <inkml:trace contextRef="#ctx0" brushRef="#br0" timeOffset="31674.9">9613 12418 0,'-17'0'0,"-1"0"31,0 0-15,1 0-1,17-18 17,17 18 30,1 0-46,17-18-1,53 18 1,-70 0 0,194 0-1,-54 0 1,-122 0-1,122 0 1,54 0 15,-159 18-15,-18-18 0,1 0-1,34 0 1,-52 0-1,105-18 17,-105 18-17,17 0 1,-17 0 0,-1 0-1</inkml:trace>
  <inkml:trace contextRef="#ctx0" brushRef="#br0" timeOffset="33951.44">21590 12259 0,'-18'0'0,"1"-18"0,-1 18 31,0 0-31,18-17 16,0 34 78,18-17-94,0 0 31,-18-17-15,17 17-16,1 0 15,0 0 16,-1 0-31,89 0 16,-18 0 0,53 0 15,-123 0-31,123 0 16,0 0-1,-53 0 1,-70 0-1</inkml:trace>
  <inkml:trace contextRef="#ctx0" brushRef="#br0" timeOffset="93391.17">19650 16316 0,'17'0'156,"19"0"-156,17 0 16,35 0 0,-18-18-1,36 1-15,123-1 31,-105 18-31,70-35 16,-53 35 0,-35-18 15,-88 18-31,70-18 0,0 18 16,-70 0-1,140 0 16,-87-17-31,52 17 32,-17 0-32,-71 0 15,124-18 17,-35 18-32,-54 0 15,-17 0 1,106 0 15,-106 0-31,141-17 31,-159 17-15,89 0-16,105 0 16,-194 0-1,194 0 16,-158 0-31,88 0 32,-36 0-32,-105 0 15,105 0 1,-17 0 0,53 0-16,-18 0 15,18 0 16,-71 0-31,71-18 16,-71 18 0,35 0-16,-34 0 15,52-18 1,159 18 15,-230 0-31,142-17 31,-177 17-31,89-18 16,-72 18 0,1 0-16,-35-18 15,0 18 1,-36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45:00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20320 8255 0,'0'0'0,"-18"0"31,18 18 1,0-36 93,18 0-110,-18 1 1,18-19-1,-1 19 1,-17-18 0,18 17-1,-18 0 1,0 1 0,0-19-1,18 19 1,-18-1 31</inkml:trace>
  <inkml:trace contextRef="#ctx0" brushRef="#br0" timeOffset="628.77">20479 7938 0,'17'-18'141,"-17"-17"-126,18 17 1,-18 0 0,35-35-1,-17 36 1,-18-1-1,0 0 1,0 36 109</inkml:trace>
  <inkml:trace contextRef="#ctx0" brushRef="#br0" timeOffset="1036.08">20585 7779 0,'0'-18'78,"17"0"-46,1 1-17,0-18 1,-18 17 0,17 0-1,-17 1 1</inkml:trace>
  <inkml:trace contextRef="#ctx0" brushRef="#br0" timeOffset="4891.96">20726 7673 0,'-18'0'63,"36"0"93,-1-18-140,1 18-1,0 0-15,17-17 16,-17 17 0,-36 17 62,0-17-63,-35 0 1,18 18 0,17-18-1,1 0 1,34 0 46,19 0-46,-1-18 0,-17 18-1,35 0 1,-89 18 46,1-18-46,0 0 0,17 0-1,0 0 1,36 0 46,0 0-46,52 0 0,-52 0-1,-18 0 32,-35 0-31,-1 18-1,-17-18 1,71 0 31,17 0-32,36 0 1,-18 0 0,-18-18-1</inkml:trace>
  <inkml:trace contextRef="#ctx0" brushRef="#br0" timeOffset="5671.17">21096 7708 0,'0'18'109,"18"-1"-93,-1 36 15,1-17-15,0-1-1,-1-17 1,-17-1 0,18-17-1,-18 18 1,18-18-1,-18-18 48</inkml:trace>
  <inkml:trace contextRef="#ctx0" brushRef="#br0" timeOffset="6218.81">21255 8026 0,'0'17'62,"0"1"-46,17 0 0,19 52 15,-19-52 0,-17-1-15,0-34 62</inkml:trace>
  <inkml:trace contextRef="#ctx0" brushRef="#br0" timeOffset="6640.85">21378 8237 0,'0'18'15,"0"0"48,0-1-48,18 1 1,-18 0 0,18 34-1,-1-52-15,-17 18 16,18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38:46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12771 0,'0'0'0,"-17"0"47,17 17-16,-18-17 0,36 18 32,52-1-32,-17-17-31,106 18 15,-106-18 1,53-18 0,105 1-16,-17-1 15,-70 1 1,-54 17 0,-34-18-1</inkml:trace>
  <inkml:trace contextRef="#ctx0" brushRef="#br0" timeOffset="1033.32">15399 12665 0,'0'0'0,"-18"0"0,36 0 94,35 0-78,105 0-1,19-18 1,140 18 0,18-18-1,-52 1 1,-72-18-1,-175 35 1,52-18-16,-71 0 16,19 18-1,-36-17-15</inkml:trace>
  <inkml:trace contextRef="#ctx0" brushRef="#br0" timeOffset="12534.51">12171 14164 0,'0'0'0,"17"0"156,1 0-140,17 0-1,36 0 1,-53 0-1,52 0 1,71-18 0,-105 18-16,16-17 15,19 17 1,-36 0 0,-17 0-1,-18 17 32,-18-17 109</inkml:trace>
  <inkml:trace contextRef="#ctx0" brushRef="#br0" timeOffset="14991.35">22983 13917 0,'-17'0'15,"34"0"110,1 0-109,0 0 0,158-18-1,-105 1 1,140-18-1,-87 17 1,-107 18 0,54-18-1,52 1 1,-105 17 0,0 0-1,-1-18 1,-34 18-1,-1 18 17,-35-18-17,18 17 1,-53-17 0,52 0-1,-52 0-15,-53 0 16,-18-17-1,89 17 1,-71 0 0,123 0-1,53 0 63,1 0-62,87 17 15,-35-17-31,-35 0 16,106 0 0,-88 0-1,-54 0 1,36 0-16,-35 0 15,17 0 1,-53 0 31,-17 0-31,0 0-1,-18 0 1,0 18-1,-18-18 1,54 0 0,-36 0-16,35 0 15,1 0 1,-19 18-16,54-18 62,17 0-46,-17 0 0,123 0-1,-106 0 1,53 0 0,-70-18-1,-36 18 16</inkml:trace>
  <inkml:trace contextRef="#ctx0" brushRef="#br0" timeOffset="19008.74">10936 15487 0,'35'-18'172,"18"18"-156,-17-17-1,52-1 1,88 0-1,-158 1 1,52 17-16,1 0 16,-36 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44:58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7779 9525 0,'0'0'0,"35"0"125,-35-18-109,141 1 0,0-19-1,53-16 1,-53 16-1,124-17 1,-106 0 0,123 1-1,-88 16 1,-53 1 0,-35 17-1,-88 1 1,70-1-1,-71 18 1,1-18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47:02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17886 17939 0,'-18'17'15,"36"-34"-15,-53 34 16,17-17 0,0 0-1,18-17 1,18 17-1,0 0 48,34-18-47,1 0-1,0 1 1,159-36-1,-53 18 1,-18-1 0,-88 19-1,-36 17-15,1 0 16,-36 0 0,1 17-1,-36 1 1,-71 0 15,-17 17-31,88-17 16,-229 34-1,247-34 1,-106 17 0,105-35-16,1 18 46,35-36-46,18 18 16,88-35 0,35 17-1,18 1 1,-36-1 0,-88 18-1,89 0-15,-1-17 16,-70 17-1,0-18 32,-71 18 375,18-18-234</inkml:trace>
  <inkml:trace contextRef="#ctx0" brushRef="#br0" timeOffset="1076">19861 17727 0,'-17'0'16,"34"0"46,19 0-46,17 0 0,-1-18-1,178 1 1,-124-1-1,229-17 17,-106 0-32,-141 17 0,-17 18 15,476-88 17,-265 35-32,-229 53 15,264-35 1,-229 17-1,-17 18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48:16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25135 11095 0,'0'0'0,"-17"0"15,17 17 17,17-17 124,54 0-141,17 0 1,-17 0 0,211-17-1,-194-1 1,0 1 15,-123 17 250,-18 17-265,0 1 0,-70 17-1,-1-17 1,36-1 0,53 1-1,-106-18 1,123 0-1,-17 0 17,70-18 15,0 18-32,106-17 1,-17-1-1,52 0 1,-87 1 0,-19-1-1,-35 18 1,-70 0 15,17 18-15,-158-1-1,70 1 1,-70 0 0,70-1-1,18-17 1,17 0 0,54 0 15,34 0-16,36-17 1,0 17 0,88-18-1,-35 18 1,-35-18 0,-54 18-1</inkml:trace>
  <inkml:trace contextRef="#ctx0" brushRef="#br0" timeOffset="1259.37">27428 10777 0,'0'0'0,"53"0"78,18 0-78,-36 0 16,300-17-1,-176 17 16,370 0-15,-335-18-16,53 18 31,-229 0-15,70-18-16,-53 18 16,-70 0 30,-35 0-30,-36 0 0,-71 0-1,71 0-15,-193 18 32,210-18-17,-316 0 16,264 0-31,17 0 16,36 0 15,70 0-31,1 0 16,34 0 0,36-18 30,18 18-46,-1 0 16,71 0 0,106 0-16,-35 0 15,-71 0 1,194 18 0,-194-18-1,-105 0 1,17 0-1</inkml:trace>
  <inkml:trace contextRef="#ctx0" brushRef="#br0" timeOffset="28890.87">14570 15117 0,'35'0'187,"124"0"-156,-124-18-31,247-17 32,-158 17-32,-1 0 31,-52 1-31,52-1 15,-17-17 1,-71 35-16,230-71 31,-159 54-15,88-19 0,-159 36-1,106-17 1,-88 17-1,53-18 1,-53 18 0,-18 0-1,-17 0-15</inkml:trace>
  <inkml:trace contextRef="#ctx0" brushRef="#br0" timeOffset="32838.21">19103 15134 0,'35'18'188,"18"-18"-173,-35 0-15,105 0 16,36 0-1,-124 0 1,195 0 0,-125 0-1,-34 0 1,176 0 0,-194 17-1,123-17 16,-158 0-31,105 0 16,-52 0 0,35 0-1,-71 0 1,88 0 15,-52 0-31,-53 0 16,52 0-1,107 0 17,-142 0-32,71 0 15,-71 0 1,106 0 0,-70-17-1,17 17 1,-71 0-1,54-18 1,-18 18 0,-18 0-1,1 0 17,-54 0 93,-70 18-94</inkml:trace>
  <inkml:trace contextRef="#ctx0" brushRef="#br0" timeOffset="73213.17">6738 16210 0,'0'0'0,"-18"0"15,36 0 126,0 0-125,35 0-1,52-18 1,-69 18-1,87-17-15,-88 17 16,283-53 15,-159 35-31,-89 1 16,1-1 0,-18 18-1</inkml:trace>
  <inkml:trace contextRef="#ctx0" brushRef="#br0" timeOffset="87032.74">11042 18591 0,'0'0'0,"-18"0"15,1 0 1,-19 0 0,1 0-1,17 0 1,18 18-1,18-18 32,35 0-31,70 0 0,19 0-1,105-18 1,-124 1-1,230-1 1,-300 18-16,176-18 16,-123 18-1,53 0 1,-124 0 0,0-17-1,-52 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46:20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1693 0,'0'0'0,"17"0"234,18 0-218,-17 0-1,70 0 1,-35-17-1,35 17 1,36-18 0,-36 0-1,0 1 1,-17 17 0,-71-18-1,53 18 1,-36 0-1,-34 0 95,-1 0-95,-52 0 1,52 0 0,-70 0-1,-18 18 1,88-18-16,-17 0 16,-53 17-1,70-17-15,-17 18 16,-53-18-1,35 0 1,0 0 0,35 0-1,-52-18 1,52 18 0,36 0 46,-1 0-46,1 0-1,0 0 1,70 0 0,-53 0-1,-17 0-15,229 0 16,-89-17-1,-17 17 1,-52 0 0,-54-18-1,-17 18 1,-1 0-16,-34 0 62,-1 0-46,0 0 0,-52 0-16,-1 18 15,-70-18 1,0 17 0,106-17-1,-106 0 1,17 0-1,89 0 1,17-17 0,1 17 15,34 0 47,18 0-62,18 0-1,71 0 1,35 0 0,-124 0-1,106 0-15,-53-18 16,-35 18-1,-35 0-15,35 0 16,-18 0 0,-17 0-1,-36 0 48,0 0-48,-52 0 1,-18 0 0,35 0-1,-106 0 1,124 18-16,-36-18 16,-105 0-1,87 0 1,54 0-1,0 0 1,0 0 0,35-18-1,0 18 79,17 0-78,36 0-1,0 0 1,141 18 15,-88-18-15,70 0-1,-87 0 1,34 0 0,-70 0-1,-35 0-15,17 0 16,-17 0 0,-36 0 46,-17 0-46,17 0-1,-88 0 1,-141 17 0,212-17-1,-318 18 16,283-36-15,52 18 0,-35 0-1,106 0 95,-35 0-95,176-17 1,-53 17 0,-106 0-1,177 0 1,-107-18-1,-87 18 1,70 0 0,-123 0 46,-18 0-46,18 0-1,-124 18 1,18-1 0,70-17-1,-140 18 1,52-18 15,124 0-15,17 0-1,36 0 17,17 0-17,18 0 1,88 0 0,-35-18-1,35 18 1,-106 0-16,1 0 15,122 0 1,-122 0-16,-19 0 16,54 0-1,-54 0 1,-34 0 15,-54 0-15,1 18-1,-89-18 1,71 0 0,-106 18-1,70-1 1,107-17 0,-36 0-16,17 0 15,36-17 16,36 17-15,140-18 15,-123 18-15,70 0 0,-17-18-16,0 18 15,0 0 1,-36 0-1,1 0 1,-53 0 0</inkml:trace>
  <inkml:trace contextRef="#ctx0" brushRef="#br0" timeOffset="3850.85">14570 1605 0,'0'18'0,"-18"-18"109,0 0-77,18 17-17,-17-17 1,34 0 46,1 0-46,0 0 0,123 0 15,-71 0-16,-17 0 1,35 0 0,-70 0-1,0 0 1,-36 0 46,-17 0-46,-36 0 0,18 18-1,0-18 1,-17 0 0,35-18-1,-18 18 1,35 0-1,0 0 1,36 0 93,17 0-93,36 0 0,88 0 15,-142 0-15,54 0-1,-54-17 1,1 17-1,-36 0 32,1 0-31,-36 0 0,18 17-1,-36-17 1,53 0-16,-52 0 15,17 0 1,35 0-16,-52 0 16,35 0-1,17 0 1,36 0 46,34 0-46,1 0 0,-35 0-1,70 0 1,0 0-16,-35-17 16,0 17-1,-35 0 1,-1 0-1</inkml:trace>
  <inkml:trace contextRef="#ctx0" brushRef="#br0" timeOffset="17162.08">20126 1693 0,'-18'0'16,"54"-17"171,17 17-171,70 0 0,-35-18-1,0 18 1,-70 0-1,70-18 1,-70 18 15,-53 0 63,-1 0-78,-34 0-1,17 0 1,-18 0 0,18 0-1,-70-17 1,52 17-1,54 0-15,-36-18 16,35 18 0,36 0 62,105 0-47,-70 0-31,35 18 16,18-18-1,-88 17 1,123-17 0,-88 0-1,-35 0 1,-18 18-1,17-18 1,-34 0 15,-1 0-31,-35-18 16,18 18 0,-54 0-1,1 0 1,71 0-1,-54 0-15,53 0 16,-70 0 0,18 0-1,34 0 1,36 0 78,53 0-79,0 0 1,71 0 15,-1 0-31,-35 0 16,-52 0-1,17 18 1,-36-18 0</inkml:trace>
  <inkml:trace contextRef="#ctx0" brushRef="#br0" timeOffset="23228.04">24165 2558 0,'-17'0'0,"-1"-18"47,18 0 0,0 36 46,18-18-77,35 0 0,52-18-1,54 18 1,-106 0 0,53 0-1,-71 0 1</inkml:trace>
  <inkml:trace contextRef="#ctx0" brushRef="#br0" timeOffset="24317.04">26582 2505 0,'-18'0'32,"36"0"46,-1 0-63,36 0 1,36 0 0,34 0-1,1 0 1,-36 0-1,-35 0 1</inkml:trace>
  <inkml:trace contextRef="#ctx0" brushRef="#br0" timeOffset="25074.25">27658 2575 0,'-18'0'0,"36"0"63,17 0-32,-17 0-31,-1 0 16,177 0-1,-70 0 1,88 0 0,-71 0-1,-106 0 1,18-17 0</inkml:trace>
  <inkml:trace contextRef="#ctx0" brushRef="#br0" timeOffset="31569.87">15381 3739 0,'35'0'406,"1"0"-390,-1 0 0,18-17 15,-18 17-31,0 0 31,-17 0-31,17 0 16,1 0-1,17 0 1,-1 0 0,-16 0-1,-1 0 1,-17 0 0,-1 0-1,36 0 1,-35 0-1,17 0 1,0 0 0,-17 17-1,0-17 1,17 0 0,-17 0-1,-1 0 1,1 0-1,-1 0 1,1 0 0,0 18-1</inkml:trace>
  <inkml:trace contextRef="#ctx0" brushRef="#br0" timeOffset="41849.71">17886 3722 0,'0'0'0,"-18"0"15,1 0 16,17 17 94,17-17-109,1 0-16,-1 0 16,160 0-1,-142 18 1,300-18 0,247 35 15,-529-35-16,159 18 1,-106-18 0,-89 0-1</inkml:trace>
  <inkml:trace contextRef="#ctx0" brushRef="#br0" timeOffset="45418.36">16986 5644 0,'0'0'0,"0"18"47,53-18 109,-18 0-109,212-18-47,-106 18 0,18 18 15,-18-18 1,142 0 15,-107 0-31,-88 0 16,-17 0-1,158 0 17,-176 0-32,-18 0 15,-17 0 1,-18-18 15</inkml:trace>
  <inkml:trace contextRef="#ctx0" brushRef="#br0" timeOffset="57832.46">15963 6826 0,'18'0'78,"-1"0"-62,1 0-1,70 0 1,142-17 15,-125 17-15,72 0-1,-142 0 1,106 0 0,-17 0-16,-89 0 15,247 17 1,-141-17 0,-17 0-1,70 18 1,-88 0-1,70-18 1,-141 0 0,18 0-16,53 0 15,-35 17 1,-36-17 0</inkml:trace>
  <inkml:trace contextRef="#ctx0" brushRef="#br0" timeOffset="85343.72">24465 6756 0,'0'0'16,"-17"0"62,52 0-16,18 0-46,352 17 31,-158-17-47,-17 18 15,-177-18 1,211 18 15,-229-18-31,-17 0 16,0 0-1,-36 0 48</inkml:trace>
  <inkml:trace contextRef="#ctx0" brushRef="#br0" timeOffset="90438.48">15505 8237 0,'0'18'62,"-18"-18"-31,36 0 94,-1 0-109,36 0 0,35 0-1,-70 0 1,141 0 0,-53 0-1,17 18 1,-105-18-16,70 0 15,-18 0 1,-17 0-16,18 0 16,-1 0-1,-52 0 1,106-18 15,-107 18-15,36-18-1,-35 18 1,-1 0 0,1 0 15,0 0-15,17 0 15,-17 0 0</inkml:trace>
  <inkml:trace contextRef="#ctx0" brushRef="#br0" timeOffset="112495.6">4604 8731 0,'0'0'0,"17"0"0,-17 18 78,18-18-62,0 0 15,-18-18-15,0-35 15,-18 18-31,0 35 16,-17 0-1,17 18 1,1 17-1,17 0 1,17 18 15,1-53-31,0 0 32,17-35-32,0 0 0,-17 17 15,0-17 1,-54 17-1,19 18 1,-1 0 0,18 18-16,-35-1 15</inkml:trace>
  <inkml:trace contextRef="#ctx0" brushRef="#br0" timeOffset="113148.92">4304 9419 0,'-18'0'0,"36"0"0,-36-17 16,1-1 0,17-17-1,0 17 1,17-17-1,19-18-15,-19 53 16,107-18 0,-107 53-1,19 1-15,-36-1 16,17 88 0,-34-87-16,-1 17 15,0 0 1,18-89 15,0-17-15,36-70-1,-1 35 1,-18 70 0,19-88-1,-36 89-15,-18 17 16,0 0-1,-17 53 1,18 17 0,17-52-1,0 70 1,17-35 0,18-18-1,-17-35-15,0 18 16,52-36-1</inkml:trace>
  <inkml:trace contextRef="#ctx0" brushRef="#br0" timeOffset="113543.34">4798 9349 0,'17'0'0,"-34"0"0,34-18 15,-34 36 32,17-1-31,-18 36 0,18 0-1,0-35 1,35-1-1,1-17 1,-1-17 0,0-19-1,-17-16 1,-18 34 0,-18 0-16,1 1 15,-72 17 1,-16 53 15</inkml:trace>
  <inkml:trace contextRef="#ctx0" brushRef="#br0" timeOffset="114627.62">5362 8273 0,'0'0'0,"18"0"62,-18 17-15,-18-17-31,18 18 78,18-18-63,0 0 0,-18-18-15,17 1-1,-17-1 1,-17 36 15,-1 17-15,18-17 0,0 17-1,0-18 1,18-17-1,-1-35 1,1 18 0,-18-1-1,-18 0 1,-17 18 0,17 18-1,1-18 1</inkml:trace>
  <inkml:trace contextRef="#ctx0" brushRef="#br0" timeOffset="115255.86">5662 8361 0,'0'-18'47,"0"1"-31,18 17-1,17 0 1,0 17 0,-17 18-1,-18 36 1,-18-36 0,-17 53-1,17-52 1,18-54 15,18-17-15,-18 17-16,0 1 15,71-89 1,-36-18 15,-35 89-15,-35 35-1,-1 18 1,19 17 0,17-17-16,0 105 31,17-105-15,89 87-1,0-69 1</inkml:trace>
  <inkml:trace contextRef="#ctx0" brushRef="#br0" timeOffset="117339.1">6156 8802 0,'0'17'0,"0"-34"63,35-36-32,1 18-31,-19-1 16,1-52-1,-36 35 1,1 18 0,-19 0-1,19 35 1,-1 17 15,18 1-31,0 0 16,-18 52 15,18-17-31,18 0 16,-18-35-1,0-1-15,35 142 32,-35-141-17,36 105 1,-19-52-16,-17-36 15,0 0 1,-17-17 0,-19-18-1,1-18 1,17-17 0,1-18 15,34 35-31,1-17 15,17-35 1,1 34 0,-36 19-1,17 17 1</inkml:trace>
  <inkml:trace contextRef="#ctx0" brushRef="#br0" timeOffset="117687.19">6368 8572 0,'0'-17'15,"-18"17"16,18 17-15,-35 19 0,35-19-1,-36 89 1,36-35 0,18-36-1,17 53 1,1-70-1,-19 0 1,1-18-16,35-18 31</inkml:trace>
  <inkml:trace contextRef="#ctx0" brushRef="#br0" timeOffset="118185.47">6456 8749 0,'-18'-18'16,"18"1"15,0-1-31,35 18 16,-17 0 0,35 18-1,-53 35 1,0-1-1,0 1 1,-18-35 0,18-36 31,0-35-47,36-17 31,-36 52-31,35-70 31,-35 70 0,0 36-31,0 17 16,0-17 0,18 53 15,-1-54-31,1 1 15,17-18 1,0 0-16,1-35 31</inkml:trace>
  <inkml:trace contextRef="#ctx0" brushRef="#br0" timeOffset="118453.02">6756 8520 0,'0'-18'0,"0"36"0,0-54 32,0 19-17,17 17 17,1 17-32,17 54 15,1-1 1,-1 36-1,-35-35 1,-35 88 0,-71-54 15</inkml:trace>
  <inkml:trace contextRef="#ctx0" brushRef="#br0" timeOffset="121376.95">4868 8590 0,'-17'-18'16,"17"1"15,-18-1-15,18 1-1,-18-1 1,-17 0 0,0 1-1,-18-1 1,0 0 0,18 18-1,-1-17 1,19 17-1,-1 17 1,-17 1 0,17 0-1,-35 35 1,36-53-16,-1 17 16,-17 18-1,17 1 1,18-1-1,-17 0 1,17-17 0,-18 53-1,18-36 1,0-18-16,0 1 16,18 17-1,-1 1 1,1-19-1,17 19 1,0-1 0,18-35-1,0 17 1,18-17 0,-36 0-1,0 0-15,-17-17 16,52-1-1,89-52 17,-123 34-17,-19 36-15,1-35 16,17 0 0,-17 0-1,-18-1 1,0-17-1,0 36-15,0-19 16,-18-34 0,0 52-1,-70-52 1,-35 34 0,87 19-1,-52 17 1,-141 35-16</inkml:trace>
  <inkml:trace contextRef="#ctx0" brushRef="#br0" timeOffset="125082.16">4480 9842 0,'0'0'0,"0"-17"16,18 17 46,0-18-46,34 1 0,19-1-1,88-35 1,-89 35-1,-17 1 1,71-19 0,-107 36-1</inkml:trace>
  <inkml:trace contextRef="#ctx0" brushRef="#br0" timeOffset="127600.07">4780 10213 0,'0'-18'62,"18"18"-46,-1-17 15,-17-1-31,18 0 16,-18-35-1,0 18 1,0 0 0,-18 35-1,1-18-15,-1 18 32,18 18-17,0 17 1,0 0-1,0 18 1,35 18 0,18 17-1,-35-70 1,0 35 0,17 0-16,-35 0 15,0-1 1,0-34-1,-18 0 1,-17-36 0,0 0-1,35-17 1,-18 0 0,36 0-1,-18-18 1,17 17-1,1 19 1,-18-1 47</inkml:trace>
  <inkml:trace contextRef="#ctx0" brushRef="#br0" timeOffset="127834.7">4904 10001 0,'0'0'0,"0"-17"16,0 17 30,0 17-30,0 36 0,17-53-16,-17 18 15,0 35 1,18-18-16</inkml:trace>
  <inkml:trace contextRef="#ctx0" brushRef="#br0" timeOffset="128131.98">5151 9860 0,'0'0'0,"-36"35"62,19 18-46,17 0 0,0-35-16,0 17 15,17 18 1,-17-35-16,36 17 16,-19-17-16,-17-1 15,53 19 1,-18-19-16</inkml:trace>
  <inkml:trace contextRef="#ctx0" brushRef="#br0" timeOffset="128601.29">5256 10019 0,'0'0'0,"0"-18"31,0 1-16,18-36 17,0 70-17,17 1 1,-17 35 0,-1 0-1,-17 0 1,0-36-1,0-34 1,0-71 15,0 70-15,18-88 0,-18 88-1,0 1 1,0 34-1,0 1 1,0 0 0,0 17-16,18-35 15,34 88 17</inkml:trace>
  <inkml:trace contextRef="#ctx0" brushRef="#br0" timeOffset="128925.4">5556 9931 0,'0'17'31,"0"1"-15,0 17-1,0 1 1,18-19 0,0 1-1,17-36 1,-18 1 0,-17-36-1,0 17 1,-35 19-1,18-1 1,-1 18 0,-17 35-16</inkml:trace>
  <inkml:trace contextRef="#ctx0" brushRef="#br0" timeOffset="129219.24">5627 9701 0,'0'-17'0,"0"34"0,17-34 47,1 34-31,35 36-1,-18 18 1,-17-54-16,52 72 15,-34-1 1,-19-18 0,-17-52-1,-17 53 1,-19-71 0</inkml:trace>
  <inkml:trace contextRef="#ctx0" brushRef="#br0" timeOffset="130061.43">4921 11483 0,'-17'18'0,"34"-36"0,-52 36 16,17-36-1,1 18 17,34-18-1,19 18-15,52-106 15,-71 54-16,-17 16 1,-17-70-16,-1 89 31,1-1-31,-19 18 0,19 0 16,-1 35 0,18 18 15,0 0-31,35 0 15,1 0 1,-19 0 0,18-18-1,-35-17-15,53 105 32,-53-52-17,0-53-15,0 52 31,-35-35-15,17-35-16,-17-17 31,0-36-15,35-18 0,18 36-1,34-53 1,-34 70-1,0-17 1</inkml:trace>
  <inkml:trace contextRef="#ctx0" brushRef="#br0" timeOffset="130295.88">5062 10936 0,'0'0'0,"0"35"47,18 36-16,0-18-31,-18 0 16</inkml:trace>
  <inkml:trace contextRef="#ctx0" brushRef="#br0" timeOffset="130481.73">5151 10813 0,'0'0'0,"0"35"32,17 0-17,-17-17 1,0 35-16,0-36 0,0 19 16,18 17-1</inkml:trace>
  <inkml:trace contextRef="#ctx0" brushRef="#br0" timeOffset="130826.65">5433 10795 0,'0'0'0,"-18"0"32,1 18-32,-1 17 31,18-17-31,-35 193 47,35-176-47,35 142 31,-17-142-31,52 18 31,-52-53-31,35-35 16</inkml:trace>
  <inkml:trace contextRef="#ctx0" brushRef="#br0" timeOffset="131321.93">5468 11042 0,'0'0'15,"0"-18"-15,18 1 16,-1-1 0,1 18-1,35 71 16,-35-54-15,-18 71 0,0-70-16,0 0 15,0-1 1,0-70 15,-18 18-31,18 17 16,18-87-1,-1 34 1,-17 36-16,0 0 16,0 52-1,0 18 1,0-17 0,0 53-1,18 34 16,-1-69-31,1-36 16,17 0 0,1-36-1</inkml:trace>
  <inkml:trace contextRef="#ctx0" brushRef="#br0" timeOffset="131644.72">5768 11042 0,'18'-18'16,"-18"36"31,0 0 0,17 34-32,1-34 1,-18 0-1,17-36 1,1 18 0,0-70-1,-36 34 1,18 19 0,-18-1-16,1 0 15,-18 36 1,17-18-1,0 35-15</inkml:trace>
  <inkml:trace contextRef="#ctx0" brushRef="#br0" timeOffset="131895.99">5821 10724 0,'0'0'0,"0"-17"16,17 17 15,1 0-15,-18 17-16,35 1 15,-17-18 1,70 141 15,-88-88-15,0 0-1</inkml:trace>
  <inkml:trace contextRef="#ctx0" brushRef="#br0" timeOffset="132116.04">5697 11571 0,'-17'18'0,"34"-36"0</inkml:trace>
  <inkml:trace contextRef="#ctx0" brushRef="#br0" timeOffset="132274.65">5803 11924 0,'0'18'0,"0"-36"0,0 53 15,0-17 1,0-1 31,35 19-32</inkml:trace>
  <inkml:trace contextRef="#ctx0" brushRef="#br0" timeOffset="132413.07">6050 12471 0,'0'0'15,"0"17"-15,0 1 31,0 35-15</inkml:trace>
  <inkml:trace contextRef="#ctx0" brushRef="#br0" timeOffset="132571.34">6244 13088 0,'0'18'0,"0"-36"0,-17 53 47,-1-52-32,0-1-15</inkml:trace>
  <inkml:trace contextRef="#ctx0" brushRef="#br0" timeOffset="141676.4">21978 8167 0,'-18'0'47,"18"17"0,18-17-16,0 18-15,-1-18-1,107 18 1,-54-1 0,107-17-1,-19 18 1,-87-18 0,88-18-1,-71 18 1,-35 0-1,17 0 1,-52 0 0,70 0 15,-52 0-15,17 18-1,-18-18 1,18 0-1,-36 0 1,1 0 0,0 0 15,-18-18-15,17 18 15</inkml:trace>
  <inkml:trace contextRef="#ctx0" brushRef="#br0" timeOffset="143664.47">4639 8802 0,'0'-18'157,"18"1"-142,-1 17-15,36-53 16,0 17-1,35-34 1,-17-1 0,-36 54-1,53-54 1,-52 36 0,-19-1-1,19 19 1,-1-1-1,-18 18 1,1-17 0,0-1 15,-1 0 0,1 1 0,-18-1-15,18 0 0,-1 18-1,19-17 1,-36-1 0,-18 36 46</inkml:trace>
  <inkml:trace contextRef="#ctx0" brushRef="#br0" timeOffset="144365.4">4798 8132 0,'17'-18'0,"-17"0"47,0 36-16,0 0-15,0 34-1,0 1 1,-17 18-1,-1-18 1,18-36 0,0 1-1,0-36 1,0 1 0,18-1 15,-1 18-31,19-35 15,70-18 1,-89 53 0,1-18-1,-1 18-15,-34 0 63,-1-17-48,1 17 1,-19-18 0,1 0-16,0 1 15,-18-36 1,35 35 0,18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50:48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9754 0,'17'0'125,"19"0"-110,17 0 1,141-53 15,-106 36-15,18-1-1,-89 0-15,54 1 16,-18 17 0,-36 0-16,36-18 15,-35 18 1,17 0-16,1 0 16,17 0-1,17 0 1,-35 0-1,1 0 1,-19 0 0,19 0-1,-19 18 1,1-18 0,105-18 15,-70 18-16,-18 0 1,18 0 0,-17 0-1,17 0 1,-18 0 0,0 0-1,0 0 1,36 18 15,-36-18-15,-17 0-1,0 17-15,17-17 16,0 0 0,-17 0 15</inkml:trace>
  <inkml:trace contextRef="#ctx0" brushRef="#br0" timeOffset="72229.69">10283 10742 0,'0'18'125,"0"17"-109,0-17 0,18 17-16,-18 0 15,35 142 16,-17-89-31,0 0 16,-18-17 0,17-54-1,-17 1 1,0-1-16,0-34 125</inkml:trace>
  <inkml:trace contextRef="#ctx0" brushRef="#br0" timeOffset="72899.75">10248 11218 0,'0'0'0,"18"36"156,-1-1-156,36 18 16,-17 0-1,-1-18 1,-17-35 0,-1 18-1,-17-36 1,0 0-1,0-52 1,18 52-16,-18 1 16,53-107-1,-53 106 1,17-17 0,-34 35 124</inkml:trace>
  <inkml:trace contextRef="#ctx0" brushRef="#br0" timeOffset="74702.27">11977 12083 0,'0'0'0,"0"-18"125,0-35-110,0-123 17,0 88-17,0-1 1,-18 19-1,18 52 1,0-17 15,0 52 16,-17 1 141,-1 17-173,-17 18 1,-1 0 0,-17 18-1,36-36 1,-1-35-1,18-18 64,18 18-64,-1 0 1,1 0-16,-18-17 15,106-1 1,-53 1 0,0-1-1,17 18 1,-34-18 0,-19 18-1,1-17 63,-36-1-62,1 0 0,-1 1-16,0-19 15,-17 1 1,17 35-1,18-18 1</inkml:trace>
  <inkml:trace contextRef="#ctx0" brushRef="#br0" timeOffset="79568.55">15628 10037 0,'0'17'15,"-18"-17"17,36 0 77,35 0-93,88 0-1,53-17 1,0-1 15,-70 0-31,-89 18 16</inkml:trace>
  <inkml:trace contextRef="#ctx0" brushRef="#br0" timeOffset="81883">17762 8484 0,'-17'0'63,"17"18"-32,-18 88 0,-17-18-15,17 0-1,1-17 1,-1-54 0,18 1-16,0 0 15,0-36 32</inkml:trace>
  <inkml:trace contextRef="#ctx0" brushRef="#br0" timeOffset="82255.28">17551 8749 0,'0'-18'15,"0"36"16,0 17 1,17 0-17,-17 1 1,0-19-16,18 19 16,0-19-1,17-17 1,-17 0-1,17-17 1,0-19 0,-17 1-1,-1 0 1,1 17 15</inkml:trace>
  <inkml:trace contextRef="#ctx0" brushRef="#br0" timeOffset="82990.98">18627 9878 0,'0'-18'31,"-18"18"-15,18 18-1,0 17 1,0 18-1,0 18 1,0-54 0,0 18-16,0-17 15,18 35 1,-18-35 0,0-36-16</inkml:trace>
  <inkml:trace contextRef="#ctx0" brushRef="#br0" timeOffset="83475.06">18609 9842 0,'0'0'0,"0"-17"46,0 34-30,-35 1 15,-1 0-15,19-1 0,-18 1-1,70-18 48,18 18-48,17-18 1,-17 0 0,0-18-1,-35 18 1,-1-18-1,-34 1 1,-1-19 0,0 19-1,1-1 1</inkml:trace>
  <inkml:trace contextRef="#ctx0" brushRef="#br0" timeOffset="116418.3">26864 5803 0,'-18'0'0,"1"0"47,34 0 47,266 18-63,-213-1-31,477 19 16,-159-36 0,-70 17 15,-213-17-31,1 0 15,-53-17 1,-71 17 93</inkml:trace>
  <inkml:trace contextRef="#ctx0" brushRef="#br0" timeOffset="117478.49">25206 6562 0,'0'0'0,"-18"0"16,1 0 46,52 0 16,36 0-78,493 17 47,-476 1-47,318 0 16,-283-18-1,-17 0 1,-53-18 0,-53 0 31,-18 18-32,18 18 48,18-18-48,-18-18 1</inkml:trace>
  <inkml:trace contextRef="#ctx0" brushRef="#br0" timeOffset="118692.61">26352 8696 0,'0'0'15,"-17"0"-15,-1 0 31,18-18-15,18 18 47,-1 0-48,160 0 1,-107 0-1,513 36 1,-37-1 0,19 18-1,-212-36 1,-265 1-16,141-18 16,-141 0-1,-17 0 1,-54-18-1,1 1 1,-36-1 0,18 36 62,0-36 16,18 36-32</inkml:trace>
  <inkml:trace contextRef="#ctx0" brushRef="#br0" timeOffset="119832.05">23830 9472 0,'-18'0'31,"1"0"16,34 0 15,36 0-46,159 0 0,141-18-1,-36 18 1,-123 0-1,-17 18-15,70-18 16,-194 0 0,0 0-1,-36 0 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54:31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11060 10178 0,'-18'0'0,"0"0"31,1 0-15,17 17 77,0-34-46,53 17-31,-36 0 0,18-18-16,89 0 15,-36-17 1,283-18-1,-213 36 1,-52-1 0,-88 18-1,17 0 1,-35-18-16,18 18 31</inkml:trace>
  <inkml:trace contextRef="#ctx0" brushRef="#br0" timeOffset="3032.64">12965 10777 0,'0'0'0,"-18"0"15,36 0 142,35 0-142,-1-17 1,37 17-16,-54-18 16,353-35 15,-194 36-31,-71-1 15,160 0 1,-230 18-16,123-17 16,-53-1-1,-17 0 1,-53 18 0,-35 0-1,-18 18 63,-35-18-62,-18 0 0,-18 18-16,-35-1 15,-35 1 1,18 17-1,34-35 1,-193 53 0,247-35-1,-230 17 1,142-17 0,52-18-1,18 0 1,36 0-1,52 0 48,18 0-47,-35 0-1,176-18 1,-36 0-1,36 18 1,-52-17 0,52-19-1,-89 19 1,-87 17 0,35 0-1,-88 0 48,17 17-48,-35-17-15,-70 18 16,-36 17 0,106-35-1,-247 36 1,265-19-16,-106 1 15,-18 0 1,106-1 0,18-17-1,52 0 1,19-17 0,17 17-1,105-36 16,-122 36-15,-54 0 15</inkml:trace>
  <inkml:trace contextRef="#ctx0" brushRef="#br0" timeOffset="15581.6">29157 8961 0,'0'-18'187,"0"0"-171,18 1 15,-18-1-15</inkml:trace>
  <inkml:trace contextRef="#ctx0" brushRef="#br0" timeOffset="17800.58">28857 8343 0,'0'0'0,"0"-17"15,0 34 79,18 36-78,17-18-1,0 36 1,-17-1 0,0-34-1,35 34 1,-36-17 0,1-17-1,17-19-15,-17 18 16,-1-17-1,1 0 1,-18-1 0,35 1 15,-17-18-15,0 18-1,-1-1 1,1-17-1,0 0 1,-1 0 0,18-17-1,18-1 1,-17 0 0,-1 1-1,-35-1-15,53 0 16,-35 1-1,17-18 1,0 17 0,-35 0-1,35-17 1,-17 0 0,0 17-1,17-17 1,-17 17-1,-18-17 1,35-18 0,-18 35-1,1-17 1,17 0 0,-17-1-1,17-16 1,-17 16-1,0 1 1,-1-18 0,1 18-1,-1 17 1,19-52 0,-19 17-1,19 0 1,-19-18-1,-17 54 1,36-54 0,-19 53-1,1-52 1,17 35 0,-35-1-1,35-17 1,-35 18-1,36-18 1,-36 36 0,17-19-16,-17 19 15,53-72 1,-35 19 0,17 17-1,-35 35 1,35-70-1,-17 35 1,0 18 0,17-53-1,-17 35 1,-18 35 0,35-70-1,0 35 1,-35 35-1,35-52 1,1 17 0,-19 18-1,19-18 1,-1 17 0,0-16-1,-17 34 1,17-17-1,71-54 17,-71 54-17,-17 35 1,70-35 0,-35 35-1,-35 0 1,52 18 15,-52-18-15,70 70 15,-70-52-15,52 52-1,-52-17 1,-1-35-1,19 52 1,-19-17 0,-17-35-1,36 88 1,-36-36 0,17-52-1,-17 88 1,18-36-1,-18-34 1,0 140 0,0-70-1,0-71 1,0 53 0,18 53-1,-18-88 1,0-35-1,17 17 1,-17-17 0,0-36 15</inkml:trace>
  <inkml:trace contextRef="#ctx0" brushRef="#br0" timeOffset="20435.45">30198 7691 0,'0'0'0,"0"-18"31,0 0-15,-18 18-1,18-17 1,0 52 47,18 0-48,-18 18 1,17 0-1,19 71 1,-36-89 0,0-18-1,0-34 17,0-18-17,0-1 1,-36-105 15,36 71-15,0 34-1,0 19 1,0 34 15,0 19-15,0 34-1,18 1 1,0 35 0,-18-71-1,0 18 1,0-71 31,0 0-32,0-34 1,-18-125 0,18 71 15,0 89-15,0 34-1,0 36 1,18 18-1,-1 17 1,1-35 0,-18-35-1,0-18 32,0-53-31,-18-18-1,18 18 1,0 18 0,-17-18-16,17 18 15,0 17 1,0 36-16,0-1 16,0 89-1,0-35 1,0 17-1,0-35 1,0-18 0,0-53 15,0-34-15,-18 34-1,18-88 1,-18 18-1,18 53 1,0-18 0,0 88 15,0-17-15,18 140-1,-18-69 1,0-72-1,0 36 1,0-35 0,0-36-1,0-35 1,0 18 0,-18 0-1,18-18-15,0 35 16,0-53-16,0 54 15,0-1 1,0 36-16,0 17 16,0 0-1,18 71 1,-18-53 0,0 35-1,0-70 1,0-53 31,0 17-32,0-70 1,0 17 0,0 18-16,0-17 15,0 52 1,0 71 15,0 35-15,0 53 15,18-70-15,-18-53-1,0-36 1,0-17-1,-18-36 1,18 1 0,-18-1-1,18-17 1,0 158 31,18-17-32,-18 18 1,0 17 0,0-70-1,18 17 1,-18-70 15,-18-36-15,18 1-1,0-1 1,0 53 0,0 54-1,0 17 1,18 0 0,-18-18-16,0 18 15,17-18 1,-17-70 15,0-18-15,0-18-1,0 36 1,0-36-16,0 54 16,0 34-16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55:21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9172 6579 0,'-17'0'0,"-1"0"0,0 0 46,36 0 48,0-17-78,193-1 15,-70 0-31,-105 18 16,369 0-1,-211 18 1,142 0 0,-19-1-1,-158-17 1,246 18-1,-140-18 1,-124 0 0,0 0 15,-123 0-31</inkml:trace>
  <inkml:trace contextRef="#ctx0" brushRef="#br0" timeOffset="6633.1">14376 6562 0,'0'0'0,"17"0"219,19 0-203,17 0-16,35-18 15,-35 18 1,123 0-1,194-18 1,-193 1 0,-18 17-1,-18 0 1,-88 0 0,88-18 15</inkml:trace>
  <inkml:trace contextRef="#ctx0" brushRef="#br0" timeOffset="7912.68">16387 6597 0,'-18'0'0,"36"0"0,-54 0 16,19-18 15,34 18 47,248 0-46,-142 0-17,336-17 1,-247 17 0,17 0-1,-106 0 1,-17 0-1</inkml:trace>
  <inkml:trace contextRef="#ctx0" brushRef="#br0" timeOffset="10570.69">19385 6526 0,'0'0'0,"18"0"157,52 0-142,107 0 17,17 0-32,-124 0 0,248 0 15,-36 0 1,-106 0-1,-34 0 1,-107 0 0</inkml:trace>
  <inkml:trace contextRef="#ctx0" brushRef="#br0" timeOffset="11555.16">21131 6597 0,'18'0'157,"35"0"-142,106 0 1,70 0 0,406 18 15,-476-18-16,141 0 1,-195 0 0,-87 0-16,0 0 15,-18-18 1</inkml:trace>
  <inkml:trace contextRef="#ctx0" brushRef="#br0" timeOffset="17295.43">9260 8943 0,'-17'0'0,"34"0"0,-52-18 32,18 18-17,34 0 48,1 0-48,-1 0 1,160-17 0,-124 17-16,211-36 15,-123 19 1,36-1 0,-89 18-16,459-35 31,-212 17-16,-300 18 1,-17 0 0</inkml:trace>
  <inkml:trace contextRef="#ctx0" brushRef="#br0" timeOffset="40218.35">9825 10672 0,'0'17'125,"17"-17"-93,19 0-17,52-17 1,-53 17-16,18 0 16,141-18-1,0 0-15,-53 1 16,177-19-1,-265 36-15,88 0 16,0 0 0,-106 0-1,-17 0 1,0 0 0</inkml:trace>
  <inkml:trace contextRef="#ctx0" brushRef="#br0" timeOffset="41339.17">16122 10601 0,'0'0'0,"35"0"141,-17 0-125,70 0-1,-17 0-15,17 18 16,88-1-1,-52 1 1,-54 0 0,160-1-1,-142 1 1,264 17 0,-175-17-1,-36-1 1,-106-17-1,89 0 1,-89 0 15</inkml:trace>
  <inkml:trace contextRef="#ctx0" brushRef="#br0" timeOffset="44240.09">10231 12488 0,'0'0'0,"35"0"204,0 0-189,89 0 1,-36 0-1,123 0 1,-122-17 0,369-1 15,-246 18-15,0 0-1,-18 18 1,-53-18-1,-53-18 1,0 0 15,-70 18-15</inkml:trace>
  <inkml:trace contextRef="#ctx0" brushRef="#br0" timeOffset="61753.94">19315 12418 0,'0'17'172,"35"-17"-141,0 18-15,-17-18-16,158 18 15,-52-18 1,105 17 15,-194-17-31,247 0 16,-246 0 0,122 18-1,-122-18 1,17 0-16,17 0 15,-52 18 1</inkml:trace>
  <inkml:trace contextRef="#ctx0" brushRef="#br0" timeOffset="102048.96">16422 15399 0,'0'0'0,"-18"0"0,18-18 15,-17 18 32,17 18 16,35-18-32,18 17 0,-18-17-31,159 36 16,-53-36 15,124 17-15,-54-17-16,-87 0 15,88 0 1,-54 0 0,142 0 15,-194 0-31,106 18 16,-177-18-1,124 0-15,-18 18 31,0-1-15,-106-17-16,194 18 31,-123-18-31,-17 0 32,69 18-17,-70-18 1,54 0-16,-54 17 15,-53-17 1,106 0-16,-123 0 31,176 0-31,-159 0 16,53 0-16,18 18 31,-53-18-31,0 0 16,159 17-1,-177-17 1,106 0 15,-123 0-31,70 0 16,0 0 0,71 0 15,-89 0-31,19-17 15,16 17 1,-87 0 0,88-18-1,123 18 17,-141 0-32,142-17 46,-142 17-46,35 0 16,-70 0 0,35 0-16,1 0 15,-19 0 1,89 0 15,-89 0-31,19 0 31,-1 0-31,18 0 16,0 0 0,-89 0-1,36 0-15,18-18 16,34 18 0,-87 0-1,70-18 1,36 1-1,-54 17 1,36-18 0,-18 18-1,-35 0 1,0 0-16,0-18 16,-35 18-16,17 0 15,0 0 16,-17 0-15</inkml:trace>
  <inkml:trace contextRef="#ctx0" brushRef="#br0" timeOffset="119524.63">27305 15064 0,'0'0'0,"0"17"125,35-17-93,18 18-17,88-18 1,-88 0 0,282 18-1,-282-18-15,18 0 16,352 0-1,-282 0 1,-17 0 0,-107 0-1,54 0 1,-89 0 140,-35 0-140,36 0-1,-54 17-15,-52-17 16,-1 18 0,-52-1-1,-1 1 1,-140 0 15,193-18-15,89 0-1,-18 0-15,0 0 16,36 0 0,-1 0-1,36-18 63,-1 18-62,36 0 0,-17 0-16,-19 0 15,230 18 1,-106-18 0,36 0-1,-1 0 1,-141 0-1,106-18 1,-17 18 0,-106 0-16,-1 0 15,-34 0 17,-36 0-17,-71 18 1,-52-18-1,-1 0 1,-52 0 0,17-18-1,54 18 1,52 0 0,53 0-1,35 0 1,54 0 31,-19 0-32,36-18-15,-18 18 16,477 0 15,-336 0-15,-123 0-16,159 0 15,-106 0 1,-71 0-16,36 0 16,-54 0-1,-34 0 1,-107 0 15,-52 0-15,123 0-1,-388 0 1,264 0 0,124 0-1,-141 0 1,106 18-16,53-18 16,17 0-1,36 0 16,35 0-15,35 0 0,-35 0-16,88 0 15,124-18 1,-54 18 0,-175 0-1,140 0 1,-158 0-1,-18 0 126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57:4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17568 10848 0,'0'18'16,"-17"-18"0,17 17-1,17-17 48,19 0-48,52 18 1,53-36 0,0 18-1,0-17 1,-88 17-1,-18 0 1,-17 0 0,-36 0 31</inkml:trace>
  <inkml:trace contextRef="#ctx0" brushRef="#br0" timeOffset="660.06">17833 10866 0,'18'0'0,"-18"-18"31,-18 36 0,-17-1-15,-89 18 15,36-17-15,70 0-1,-17-18 1,53 0 47,17 17-48,36 19 1,-54-36-1,89 70 1,-71-52 0,-17-18-1,-18 17 1,0-34 0,0-1-1,0-17 1,-18-36-1,1 54 1,-1-54 0,18 54-1,0-1 17,0 36-1</inkml:trace>
  <inkml:trace contextRef="#ctx0" brushRef="#br0" timeOffset="2565.56">17727 16916 0,'0'17'63,"-18"-17"15,36 0-31,17 0-32,18 0 1,-35 0 0,52-17-16,19 17 15,17-18 1,-71 18-1,35 0-15,1-18 16,-36 18 0,-17 0-1,-1 0 1,-34 0 62</inkml:trace>
  <inkml:trace contextRef="#ctx0" brushRef="#br0" timeOffset="3407.29">17851 16828 0,'0'0'0,"-18"17"93,-17-17-77,17 18 0,-88 17-1,53-17 1,18-18 0,35 17-16,-18-17 15,36 0 48,17 0-32,18 36-15,-18-36-1,54 53 1,-72-53-16,36 17 15,-35 1 1,-1-18-16,-34-18 63,17 1-48,-18-19 1,1-34-1,17 34 1,0-16 0,0 16-1,0 19 1,0 34 31</inkml:trace>
  <inkml:trace contextRef="#ctx0" brushRef="#br0" timeOffset="36424.25">22913 11201 0,'-18'0'79,"1"-18"-33,-1 0-30,0 1 0,18-1-1,0 0 1,0 36 31,18 0-32,0 17 1,-18-17 0,17-1-1,-34-17 1,-1-17 15,0-1-15,18 0-1,0 1 1,18-1 0,0 0-16,-1 18 15,1 0 1,0 18 0,-18 0-1,0-1 1,-18 19-1,0-36 1,1 0 0,17-18-1,0 0 1,0 1 0,0-1-1,17 18 1,-17 18-1</inkml:trace>
  <inkml:trace contextRef="#ctx0" brushRef="#br0" timeOffset="37327.71">25100 11289 0,'0'-18'172,"0"1"-141</inkml:trace>
  <inkml:trace contextRef="#ctx0" brushRef="#br0" timeOffset="38735.68">20549 14058 0,'0'-17'0,"0"-1"16,0 0-1,0 1 1,18 34 47,0 1-48,-1-18 1,1 0-1,0-35 1,-18 17 0,0 0-1,-18 18 1,18 18 0,-18 0-1,18-36 32,0 0-16</inkml:trace>
  <inkml:trace contextRef="#ctx0" brushRef="#br0" timeOffset="39770.65">24977 14041 0,'0'17'141,"0"1"-94,0-1-47,17-17 31,1 18-31,0-36 16,-1 18-1,-17-35 17,0 0-1,-17 35-31,-19 35 15,36-17 1,18-18 31,0 0-47,-18-18 16,-18 1-1</inkml:trace>
  <inkml:trace contextRef="#ctx0" brushRef="#br0" timeOffset="40985.61">22983 16722 0,'-17'0'78,"17"17"-63,-18-17 1,18 18 0,-17 0-1,-1-18 1,18 35-1,0-17 1,0-1 0,18-17-1,-1 0 1,1 0 0,-1-17-1,1-1 1,-36 0-1,1 18 1,-1 0 0,18 18 31,18-18-1,-18-18-30,0 1 0,0-1-1,0 0 1</inkml:trace>
  <inkml:trace contextRef="#ctx0" brushRef="#br0" timeOffset="42368.95">22737 13917 0,'0'18'140,"0"-1"-124,17 19 0,1-19-1,35 36 1,-18-18-1,0-17 1,-17 0 0,0-18-1,-18 17 1,17-17 0,-17-17 93</inkml:trace>
  <inkml:trace contextRef="#ctx0" brushRef="#br0" timeOffset="42694.78">22948 13970 0,'0'-18'15,"-17"36"48,-1 17-63,-17 1 31,-54 34-31,37-17 16,34-18-1,0-17 1,18-36 15</inkml:trace>
  <inkml:trace contextRef="#ctx0" brushRef="#br0" timeOffset="43678.57">20461 11060 0,'0'0'0,"0"-18"32,0 36 30,18-1-62,17 36 16,-17-35-1,35 35 1,-36-18 0,1-17-1</inkml:trace>
  <inkml:trace contextRef="#ctx0" brushRef="#br0" timeOffset="43927.75">20638 11060 0,'0'0'16,"-18"0"15,0 35-31,-17 18 16,17-36 0,-17 19-1,-18 17 1,18-18-1</inkml:trace>
  <inkml:trace contextRef="#ctx0" brushRef="#br0" timeOffset="44978.03">25012 11148 0,'0'0'0,"18"17"78,34 1-62,-52 0-16,89 35 31,-72-36-15,1 1-1,0 0-15,-1-18 31</inkml:trace>
  <inkml:trace contextRef="#ctx0" brushRef="#br0" timeOffset="45287.49">25241 11148 0,'0'-18'0,"0"36"31,-17-18-15,-19 53-16,-17 0 31,36-36-15,-54 36 0,54-35-16,-1-1 15</inkml:trace>
  <inkml:trace contextRef="#ctx0" brushRef="#br0" timeOffset="46802.14">20408 16933 0,'0'-17'0,"18"17"93,-1 17-93,1 1 16,70 17 15,-52-17-15,-19-18 0,1 0-1</inkml:trace>
  <inkml:trace contextRef="#ctx0" brushRef="#br0" timeOffset="47059.01">20567 16845 0,'0'0'0,"-18"0"32,18 18-17,-35-1 1,-53 89 0,35-35-1,35-54 1,1-17 15</inkml:trace>
  <inkml:trace contextRef="#ctx0" brushRef="#br0" timeOffset="48000.39">25030 16792 0,'0'18'78,"17"17"-63,1-35-15,-1 35 16,36 1 0,-35-36-16,-18 17 15,53 1 1,-35 0 0,-18-36-16</inkml:trace>
  <inkml:trace contextRef="#ctx0" brushRef="#br0" timeOffset="48235.34">25188 16828 0,'0'0'0,"-17"0"16,-1 17-1,-17 1 1,-18 35 0,18-18-1,17-35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0:58:51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13264 8273 0,'-17'0'31,"-1"-18"-15,18 36 62,18-18-63,35 0 1,123 0 0,71 0-1,-159 0 1,247-18-1,159-17 1,-300 17 0,-158 0-16,87 18 15,-70 0 1,-71 0 1171,1 18-1077,-1 0-95</inkml:trace>
  <inkml:trace contextRef="#ctx0" brushRef="#br0" timeOffset="9891.69">17339 8043 0,'-18'0'16,"18"18"156,53-18-157,88 0 1,1 0-1,-72 0 1,318 0 0,-88 0-1,-265 0 1,159 0 0,-176 0-1,0-18 1,-1 18 124,1 0-108,-1 0 171,1 0-172,17 0-15,-17 0-1,17 0 1,1 0 0,-19 0-1,1 0 1</inkml:trace>
  <inkml:trace contextRef="#ctx0" brushRef="#br0" timeOffset="16111.07">19914 8061 0,'0'0'0,"-17"0"16,-1 0 31,0 0-31,1 0 62,-1 0-63,0 0 1,1 0 0,-1 0 15,-52 0 0,52 18-31,-17-18 31,17 0 1,36 0 14,17 0-30,18 0 15,17 17-31,1 1 16,52-18 15,-87 18-31,123-18 16,-36 17-1,-70-17 1,0 0 0,35 18-1,-70-18 1,-1 0 0,-34 0 93,-1-18-78,-105 18 0,52 0-31,36 0 0,-71-17 16,-18-1 0,19 18-1,69-18 1,1 18-16,-36-17 16,36 17-1,18 0 1,34 0 140,18 0-140,18 0-1,36 0 1,-54 0 0,177 17-1,-124-17 1,0 0-1,0 0 1,-70 0-16,17 0 16,0 0-1,-35-17 79,-35 17-78,17 17-1,-140-17 1,17 0 0,35 0-1,-53-17 1,141 17-1,-52 0 1,-71-18 15,123 18-15,36 0 62,17 0-62,35 0-1,-52 0-15,106 0 16,-89 0 0,106 18-1,0-18 1,-70 0-16,-18 0 15,-1 0 1,-34 0 0,-18-18 2046</inkml:trace>
  <inkml:trace contextRef="#ctx0" brushRef="#br0" timeOffset="29752.4">26423 8061 0,'0'18'0,"-18"-18"156,18-18-125,53 36 94,0-18-109,53 17-1,0-17 1,-18 0 15,-70 0-15,-36 0 46,-17 0-46,-18 0 0,-18-17-1,18 17 1,-35 0 0,53-18-1,0 18 1,17-18-1,0 18 1,36 0 47,0 0-48,17 0 1,71 18-1,-36-18 1,-17 0 0,0 0-1,-35 0 17,-36 0-1,1 0-16,-36 0 1,17 0 0,-105 0-1,71 0 1,17 0 0,35 0-1,36 0 16,-1 0-15,19 0 0,70 0-1,-18 18 1,-35-18 0,0 0-16,-36 0 15,54 0 1,-54 0-16,-34 0 47,-36 0-32,-18 0 1,-17 0 0,70 0-1,-34 0-15,-1 0 16,17 0-1,54 0 32,17 0-31,53 0 0,-70 0-1,123 0 1,-106 0-1,-17 0 1,-53 0 15,0 0-15,17 0 0,-70 0-1,52 0-15,-16 0 16,34 0-1,0 0 1,18 17 0,18-17-1,0 0 1,17 0 0,-18 0-16,107 0 31,-89 0-16,-52 0 17,-19 0-17,-17 0 1,36 0 0,-160 0 15,160 0 0,34 0 0,36-17-15,-17 17 0,52 0-1,-71-18 1,1 18-16,-36 0 47,1 18-47,-36-18 15,18 0 1,17 0 15</inkml:trace>
  <inkml:trace contextRef="#ctx0" brushRef="#br0" timeOffset="33523.1">24783 8043 0,'0'18'15,"-18"-18"110,36 0-62,70 18-32,-18-1-15,54-17-1,-18 18 1,35-18-1,-88 0 1,-36 0-16,107 0 31,-89 18-15,36-18 15,-54 0-15</inkml:trace>
  <inkml:trace contextRef="#ctx0" brushRef="#br0" timeOffset="34883.21">27305 8167 0,'-18'0'0,"1"0"62,34 0 17,1 0-64,53 0 1,17 0-1,0 0 1,-35 0 0,159-18 15,-195 18-15,-34 0 30,-1 0-30,-35-17 0,18 17-16,-36 0 15,-52 0 1,17 0 0,0 0-1,53-18 1,18 18-1,17 0 1,36 0 47,35 0-48,53 18 1,-18-18-1,35 17 1,1-17 0,-71 18-1,17-18 1</inkml:trace>
  <inkml:trace contextRef="#ctx0" brushRef="#br0" timeOffset="125481.03">25788 10866 0,'0'17'203,"53"-17"-141,-18 0-46,71 0-16,53 18 15,105-1 1,-193-17-16,105 0 16,-123 0-1,194 18 17,-247-36 374</inkml:trace>
  <inkml:trace contextRef="#ctx0" brushRef="#br0" timeOffset="127878.36">27605 10989 0,'0'18'0,"0"-36"47,-18 18-47,71 0 172,300 18-141,-230-18-31,213 0 31,-284 0-31,195-18 16,-194 18 0,-35 0 15,-18-18-31</inkml:trace>
  <inkml:trace contextRef="#ctx0" brushRef="#br0" timeOffset="129353">31203 10901 0,'-17'0'31,"52"0"110,53 17-126,-53-17 1,177 36 0,-36-19-16,18 19 15,-141-19-15,0-17 16,177 18 0,-142-36-1,-53 1 1,-17 17-1</inkml:trace>
  <inkml:trace contextRef="#ctx0" brushRef="#br0" timeOffset="163624.59">15064 15787 0,'-18'0'0,"18"-18"31,-18 18-15,36 0 187,0 0-203,70-17 15,-53 17-15,106-18 16,-53 0 0,36 1-1,-18-1 1,-71 18-1,194-18 1,1-17 15,-178 35-31,72-18 0,-1 18 16,19-17 0,-37 17-1,-16-18 1,-36 18-1,-36-17 1,36 17-16,123-18 16,-123 18-1,0 0 1,0-18 0,-18 18-16,-17 0 15,0 0 1</inkml:trace>
  <inkml:trace contextRef="#ctx0" brushRef="#br0" timeOffset="171684.65">21749 15275 0,'0'0'0,"-18"0"16,36 0 124,-18 18-124,17-18-16,36 0 16,0 0-1,88 0 1,-105 0 0,122 0-1,-105-18 1,-35 18-1,-36 0 79,-17 0-94,-36 0 31,19 0-31,-90 0 32,107 0-32,-53 0 31,35 0-31,18 0 16,52-17 62,19 17-78,70-18 15,-18 18 1,35 0 0,-88 0-1,89 0 1,-89 0-1,-70 0 17,-18 0-17,35 0 1,-158 18 0,141-18-16,-18 17 15,0-17 1,-53 0-1,88 18 1,71-36 31,-35 18-31,70 0-16,53-35 15,-53 17 1,18 1-1,-88 17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1T11:04:28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21149 4092 0,'0'0'0,"-18"0"47,36 0 109,35 0-140,35 0-1,71 0 1,17 0-1,36 0 1,-71 0 0,-88-17-16,70 17 15,19 0 1,-37-18 0,-34 18-1,-53 0-15,34 0 16,1 0-1,71-18 1,-106 18 0,34 0-16,-16 0 15,-19 0 1,-52 0 109,-141 0-94,70 0-31,-141 18 31,0-18-15,0 0 0,18 0-1,88 0 1,88 0 0,-141 0-1,158-18-15</inkml:trace>
  <inkml:trace contextRef="#ctx0" brushRef="#br0" timeOffset="1727.86">23477 4110 0,'0'0'0,"0"18"16,-17-18 15,34 0 31,19 0-46,140 0 15,-70 0-15,-36 0-1,-34-18 1,-19 18 0</inkml:trace>
  <inkml:trace contextRef="#ctx0" brushRef="#br0" timeOffset="91266.72">23954 17974 0,'-18'0'0,"36"18"250,17-18-250,-17 17 15,52-17 1,36 18-16,-71 0 16,89-1-1,317 19 32,-371-36-47,195 17 31,-212-17-31,229 35 16,-159-17 0,-34-18-1,34 18 1,1-18 0,-107 17-1,18-17-15,124 18 16,-88-18-1,-54 0 1,-34 0 62</inkml:trace>
  <inkml:trace contextRef="#ctx0" brushRef="#br0" timeOffset="98903.56">27746 18486 0,'0'0'0,"-18"0"78,36 0 31,0 0-93,35 0 0,17 0-1,-35 0-15,71 17 16,18-17-1,-54 0 1,36-17 0,-71 17-1,1 0 1,-54 0 296,0 0-296,1 0 0,-19 0-1,-16 0 1,-19-18 0,0 18-1,18 0 1,18 0-1,-18 0 1,36 0 0,-1-18-1,-17 18-15,17 0 16,0 0 0,36 0 77,0 18-77,35-18 0,17 18-1,54-1 1,-36 1-1,35-18 1,-70 17 0,18-17 15,-89 0 31,1 0-46,-36 0 0,-159-17 15,106 17-15,71 0-1,-106-18 1,123 18-16,-17 0 15,17 0 1,1 0 0,34 0 15,18 0-15,1 0-1,70 18 1,-18-18-1,-71 0-15,89 0 16,-18 17 0,-52-17-1,-19 0 1,1 0 0,-36 0 46,1 0 282</inkml:trace>
  <inkml:trace contextRef="#ctx0" brushRef="#br0" timeOffset="100484.88">29704 18274 0,'-18'0'0,"36"0"156,0 0-141,34 0 1,1 0 0,-17 0-16,34 18 15,54-18 1,-107 0 0,54 0-16,-54 17 15,54-17 1,-36 0-1,-52 0 48,-1 0-16,-17 0-32,-36 0 1,-35 0 0,71 0-16,-53 0 15,-36 0 1,36-17 0,71 17-1,-1 0 16,36 0 1,-18 17-17,53-17 1,35 18 0,0-18-1,18 17 1,-18-17-1,-53 0-15,18 0 16,18 18 0,-36-18-1,-35-18 17,-18 18 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t>24-09-2021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76F62D-C7D0-4076-AB76-3218DED698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1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23EB2-242D-4C1A-856A-AE465F981853}"/>
              </a:ext>
            </a:extLst>
          </p:cNvPr>
          <p:cNvSpPr/>
          <p:nvPr userDrawn="1"/>
        </p:nvSpPr>
        <p:spPr>
          <a:xfrm>
            <a:off x="0" y="-370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26270-CC08-49A9-8EB8-4BE0A532E2B8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88250A-A914-4624-804D-025677F25824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2D9778-8807-4053-9498-B8A096859338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9951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4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1" y="158311"/>
            <a:ext cx="11046940" cy="68194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646" y="1425637"/>
            <a:ext cx="5427940" cy="4435413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25637"/>
            <a:ext cx="5427936" cy="4435414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91E8E-AD84-4BA3-9914-94981E03B5F5}"/>
              </a:ext>
            </a:extLst>
          </p:cNvPr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D538A-0D78-40E5-A203-A0B153B05077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F1E3F-D385-46C6-82AB-706F4A96F535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A85F7-8F1F-4FA0-9D35-BA38C6269E74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93554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45860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1660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17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02/19/2020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394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Introduction to Data Mining, 2nd Edition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8903-EC32-4C44-82FD-BA9340AD51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24-09-2021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24-09-2021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24-09-2021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24-09-2021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24-09-2021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1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00.png"/><Relationship Id="rId4" Type="http://schemas.openxmlformats.org/officeDocument/2006/relationships/image" Target="../media/image3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1.png"/><Relationship Id="rId7" Type="http://schemas.openxmlformats.org/officeDocument/2006/relationships/image" Target="../media/image3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71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361.png"/><Relationship Id="rId9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1.png"/><Relationship Id="rId9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70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0.png"/><Relationship Id="rId4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7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10.png"/><Relationship Id="rId5" Type="http://schemas.openxmlformats.org/officeDocument/2006/relationships/image" Target="../media/image21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9" Type="http://schemas.openxmlformats.org/officeDocument/2006/relationships/image" Target="../media/image9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10.png"/><Relationship Id="rId11" Type="http://schemas.openxmlformats.org/officeDocument/2006/relationships/image" Target="../media/image68.png"/><Relationship Id="rId5" Type="http://schemas.openxmlformats.org/officeDocument/2006/relationships/image" Target="../media/image102.png"/><Relationship Id="rId10" Type="http://schemas.openxmlformats.org/officeDocument/2006/relationships/customXml" Target="../ink/ink20.xml"/><Relationship Id="rId9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18" Type="http://schemas.openxmlformats.org/officeDocument/2006/relationships/image" Target="../media/image270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1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tags" Target="../tags/tag16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19" Type="http://schemas.openxmlformats.org/officeDocument/2006/relationships/image" Target="../media/image281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7" Type="http://schemas.openxmlformats.org/officeDocument/2006/relationships/image" Target="../media/image3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1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png"/><Relationship Id="rId1" Type="http://schemas.openxmlformats.org/officeDocument/2006/relationships/tags" Target="../tags/tag18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customXml" Target="../ink/ink21.xml"/><Relationship Id="rId10" Type="http://schemas.openxmlformats.org/officeDocument/2006/relationships/image" Target="../media/image38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customXml" Target="../ink/ink22.xml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9" Type="http://schemas.openxmlformats.org/officeDocument/2006/relationships/image" Target="../media/image471.png"/><Relationship Id="rId1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customXml" Target="../ink/ink23.xml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9" Type="http://schemas.openxmlformats.org/officeDocument/2006/relationships/image" Target="../media/image570.png"/><Relationship Id="rId1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NUL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8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71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1428750"/>
            <a:ext cx="10662557" cy="2112736"/>
          </a:xfrm>
        </p:spPr>
        <p:txBody>
          <a:bodyPr/>
          <a:lstStyle/>
          <a:p>
            <a:pPr algn="ctr"/>
            <a:r>
              <a:rPr lang="en-US" sz="4800" dirty="0"/>
              <a:t>Lecture 13: Machine Learning IV</a:t>
            </a:r>
            <a:br>
              <a:rPr lang="en-US" sz="4800" dirty="0"/>
            </a:br>
            <a:r>
              <a:rPr lang="en-US" sz="4800" dirty="0"/>
              <a:t>Calculus and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113C6-E324-4ACD-89F8-55015895646E}"/>
              </a:ext>
            </a:extLst>
          </p:cNvPr>
          <p:cNvSpPr txBox="1"/>
          <p:nvPr/>
        </p:nvSpPr>
        <p:spPr>
          <a:xfrm>
            <a:off x="2039710" y="1074807"/>
            <a:ext cx="87548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DS 503: Advanced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93DC7-9C98-4C7E-ABB6-3AB212494392}"/>
              </a:ext>
            </a:extLst>
          </p:cNvPr>
          <p:cNvSpPr txBox="1"/>
          <p:nvPr/>
        </p:nvSpPr>
        <p:spPr>
          <a:xfrm>
            <a:off x="4480560" y="5902778"/>
            <a:ext cx="7477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Instructor: Dr. Gagan Gupta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748D1-EE9B-4BE9-BEF0-45F0D4F824FC}"/>
              </a:ext>
            </a:extLst>
          </p:cNvPr>
          <p:cNvSpPr txBox="1"/>
          <p:nvPr/>
        </p:nvSpPr>
        <p:spPr>
          <a:xfrm>
            <a:off x="300175" y="6053267"/>
            <a:ext cx="378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Based on lecture slides for CS779 at IITK by Dr. Piyush Rai</a:t>
            </a:r>
          </a:p>
        </p:txBody>
      </p:sp>
    </p:spTree>
    <p:extLst>
      <p:ext uri="{BB962C8B-B14F-4D97-AF65-F5344CB8AC3E}">
        <p14:creationId xmlns:p14="http://schemas.microsoft.com/office/powerpoint/2010/main" val="1978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"/>
    </mc:Choice>
    <mc:Fallback xmlns="">
      <p:transition spd="slow" advTm="4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4EC6-DF5A-4BFA-8F31-0BA52804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Multi-variate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85ED-87ED-499C-A1F7-6E1A358E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24036-E81B-43F7-A02E-4F5328B5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" t="52832" r="23572" b="4267"/>
          <a:stretch/>
        </p:blipFill>
        <p:spPr>
          <a:xfrm>
            <a:off x="332656" y="1690688"/>
            <a:ext cx="11859344" cy="4033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058FE3-806D-4918-ADD2-0DB14C2D31F3}"/>
                  </a:ext>
                </a:extLst>
              </p14:cNvPr>
              <p14:cNvContentPartPr/>
              <p14:nvPr/>
            </p14:nvContentPartPr>
            <p14:xfrm>
              <a:off x="4762440" y="2895480"/>
              <a:ext cx="6903000" cy="278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058FE3-806D-4918-ADD2-0DB14C2D3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3080" y="2886120"/>
                <a:ext cx="6921720" cy="28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08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Derivatives of Multivariate Functions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Can define derivative for a multivariate functions as well via the </a:t>
                </a:r>
                <a:r>
                  <a:rPr lang="en-IN" u="sng" dirty="0">
                    <a:latin typeface="Abadi Extra Light" panose="020B0204020104020204" pitchFamily="34" charset="0"/>
                  </a:rPr>
                  <a:t>gradient</a:t>
                </a: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u="sng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Gradient</a:t>
                </a: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of a function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):</m:t>
                    </m:r>
                  </m:oMath>
                </a14:m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is a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IN" u="sng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vector</a:t>
                </a: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of </a:t>
                </a:r>
                <a:r>
                  <a:rPr lang="en-IN" u="sng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partial </a:t>
                </a: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derivatives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Optima and saddle points defined similar to one-dim case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Required properties that we saw for one-dim case must be satisfied </a:t>
                </a:r>
                <a:r>
                  <a:rPr lang="en-IN" u="sng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along all the directions</a:t>
                </a:r>
              </a:p>
              <a:p>
                <a:pPr marL="457200" lvl="1" indent="0">
                  <a:buNone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The second derivative in this case is known as the 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  <a:sym typeface="Wingdings" panose="05000000000000000000" pitchFamily="2" charset="2"/>
                  </a:rPr>
                  <a:t>Hessian</a:t>
                </a:r>
              </a:p>
              <a:p>
                <a:pPr marL="0" indent="0">
                  <a:buNone/>
                </a:pPr>
                <a:endParaRPr lang="en-IN" dirty="0">
                  <a:solidFill>
                    <a:srgbClr val="0000FF"/>
                  </a:solidFill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00748-0287-48E3-9B4D-05C6AC524D4E}"/>
                  </a:ext>
                </a:extLst>
              </p:cNvPr>
              <p:cNvSpPr txBox="1"/>
              <p:nvPr/>
            </p:nvSpPr>
            <p:spPr>
              <a:xfrm>
                <a:off x="1829600" y="2599157"/>
                <a:ext cx="381450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00748-0287-48E3-9B4D-05C6AC524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00" y="2599157"/>
                <a:ext cx="3814506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FADB290-25F3-4DCE-99F4-EC72CF67F01A}"/>
                  </a:ext>
                </a:extLst>
              </p:cNvPr>
              <p:cNvSpPr/>
              <p:nvPr/>
            </p:nvSpPr>
            <p:spPr>
              <a:xfrm>
                <a:off x="6382806" y="2503016"/>
                <a:ext cx="5376377" cy="1172871"/>
              </a:xfrm>
              <a:prstGeom prst="wedgeRectCallout">
                <a:avLst>
                  <a:gd name="adj1" fmla="val -62370"/>
                  <a:gd name="adj2" fmla="val -28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Each element in this gradient vector (Jacobian) tells us how much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change if we move a little along the corresponding (akin to one-dim case)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FADB290-25F3-4DCE-99F4-EC72CF67F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806" y="2503016"/>
                <a:ext cx="5376377" cy="1172871"/>
              </a:xfrm>
              <a:prstGeom prst="wedgeRectCallout">
                <a:avLst>
                  <a:gd name="adj1" fmla="val -62370"/>
                  <a:gd name="adj2" fmla="val -288"/>
                </a:avLst>
              </a:prstGeom>
              <a:blipFill>
                <a:blip r:embed="rId5"/>
                <a:stretch>
                  <a:fillRect r="-1700" b="-102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101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26"/>
    </mc:Choice>
    <mc:Fallback xmlns="">
      <p:transition spd="slow" advTm="150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CC88-185F-4589-9290-191E53A5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33FCD-C835-4C62-B0B0-0979A4EE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37F7B-0CE3-437B-8A7E-46F21FACE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5" t="19201" r="35119" b="5324"/>
          <a:stretch/>
        </p:blipFill>
        <p:spPr>
          <a:xfrm>
            <a:off x="2383536" y="-29981"/>
            <a:ext cx="9808464" cy="6887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7DDCC1-61D9-476E-9064-57D2BC564429}"/>
                  </a:ext>
                </a:extLst>
              </p14:cNvPr>
              <p14:cNvContentPartPr/>
              <p14:nvPr/>
            </p14:nvContentPartPr>
            <p14:xfrm>
              <a:off x="7607160" y="1454040"/>
              <a:ext cx="3296160" cy="522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7DDCC1-61D9-476E-9064-57D2BC5644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7800" y="1444680"/>
                <a:ext cx="331488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7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 Hessian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For a multivar scalar valued function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):</m:t>
                    </m:r>
                  </m:oMath>
                </a14:m>
                <a:r>
                  <a:rPr lang="en-I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, Hessian is a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 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I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matrix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The Hessian matrix can be used to assess the optima/saddle points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= 0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is a positive semi-definite (PSD) matrix then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is a minima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= 0,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is a negative semi-definite (NSD) matrix then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is a maxima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olidFill>
                    <a:srgbClr val="0000FF"/>
                  </a:solidFill>
                  <a:latin typeface="Abadi Extra Light" panose="020B020402010402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5F4DB1-E5C1-4044-AD50-6379D5105064}"/>
                  </a:ext>
                </a:extLst>
              </p:cNvPr>
              <p:cNvSpPr txBox="1"/>
              <p:nvPr/>
            </p:nvSpPr>
            <p:spPr>
              <a:xfrm>
                <a:off x="1801418" y="1846237"/>
                <a:ext cx="4334135" cy="2362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IN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I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  <m:sup>
                                            <m:r>
                                              <a:rPr lang="en-I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5F4DB1-E5C1-4044-AD50-6379D510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18" y="1846237"/>
                <a:ext cx="4334135" cy="2362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434157-DD0D-4481-BD0E-0AE210969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1519" y="2629142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C8BACBF8-9AE9-4A2E-B942-4040E3D877C3}"/>
                  </a:ext>
                </a:extLst>
              </p:cNvPr>
              <p:cNvSpPr/>
              <p:nvPr/>
            </p:nvSpPr>
            <p:spPr>
              <a:xfrm>
                <a:off x="6634032" y="1676400"/>
                <a:ext cx="3919668" cy="1535469"/>
              </a:xfrm>
              <a:prstGeom prst="wedgeRectCallout">
                <a:avLst>
                  <a:gd name="adj1" fmla="val 61603"/>
                  <a:gd name="adj2" fmla="val 32135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If the function itself is vector valued, e.g.,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IN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I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):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then we will have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such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Hessian matrices, one for each output dimension of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GB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C8BACBF8-9AE9-4A2E-B942-4040E3D87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032" y="1676400"/>
                <a:ext cx="3919668" cy="1535469"/>
              </a:xfrm>
              <a:prstGeom prst="wedgeRectCallout">
                <a:avLst>
                  <a:gd name="adj1" fmla="val 61603"/>
                  <a:gd name="adj2" fmla="val 32135"/>
                </a:avLst>
              </a:prstGeom>
              <a:blipFill>
                <a:blip r:embed="rId6"/>
                <a:stretch>
                  <a:fillRect l="-1243" t="-4314" b="-862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1A35DD3-6427-4427-BE65-53CFE26755B3}"/>
                  </a:ext>
                </a:extLst>
              </p:cNvPr>
              <p:cNvSpPr/>
              <p:nvPr/>
            </p:nvSpPr>
            <p:spPr>
              <a:xfrm>
                <a:off x="186138" y="3343386"/>
                <a:ext cx="2291816" cy="1132331"/>
              </a:xfrm>
              <a:prstGeom prst="wedgeRectCallout">
                <a:avLst>
                  <a:gd name="adj1" fmla="val 38292"/>
                  <a:gd name="adj2" fmla="val -61465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Gives information about the </a:t>
                </a:r>
                <a:r>
                  <a:rPr lang="en-IN" sz="20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curvature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of the function at point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20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1A35DD3-6427-4427-BE65-53CFE2675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8" y="3343386"/>
                <a:ext cx="2291816" cy="1132331"/>
              </a:xfrm>
              <a:prstGeom prst="wedgeRectCallout">
                <a:avLst>
                  <a:gd name="adj1" fmla="val 38292"/>
                  <a:gd name="adj2" fmla="val -61465"/>
                </a:avLst>
              </a:prstGeom>
              <a:blipFill>
                <a:blip r:embed="rId7"/>
                <a:stretch>
                  <a:fillRect l="-2646" b="-1462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6B47E636-6A14-4A30-B8F3-F0443FABD4A1}"/>
                  </a:ext>
                </a:extLst>
              </p:cNvPr>
              <p:cNvSpPr/>
              <p:nvPr/>
            </p:nvSpPr>
            <p:spPr>
              <a:xfrm>
                <a:off x="6403372" y="3274871"/>
                <a:ext cx="3919668" cy="965223"/>
              </a:xfrm>
              <a:prstGeom prst="wedgeRectCallout">
                <a:avLst>
                  <a:gd name="adj1" fmla="val 70351"/>
                  <a:gd name="adj2" fmla="val -63509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square, symmetric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matrix </a:t>
                </a:r>
                <a:r>
                  <a:rPr lang="en-IN" sz="20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PSD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I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IN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Will be NSD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IN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</a:t>
                </a:r>
                <a:endParaRPr lang="en-GB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6B47E636-6A14-4A30-B8F3-F0443FABD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72" y="3274871"/>
                <a:ext cx="3919668" cy="965223"/>
              </a:xfrm>
              <a:prstGeom prst="wedgeRectCallout">
                <a:avLst>
                  <a:gd name="adj1" fmla="val 70351"/>
                  <a:gd name="adj2" fmla="val -63509"/>
                </a:avLst>
              </a:prstGeom>
              <a:blipFill>
                <a:blip r:embed="rId8"/>
                <a:stretch>
                  <a:fillRect l="-1144" b="-1010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91A675A-1922-4666-B573-60BF76E9AC32}"/>
              </a:ext>
            </a:extLst>
          </p:cNvPr>
          <p:cNvSpPr/>
          <p:nvPr/>
        </p:nvSpPr>
        <p:spPr>
          <a:xfrm>
            <a:off x="10354554" y="3757482"/>
            <a:ext cx="1785218" cy="952743"/>
          </a:xfrm>
          <a:prstGeom prst="wedgeRectCallout">
            <a:avLst>
              <a:gd name="adj1" fmla="val 1946"/>
              <a:gd name="adj2" fmla="val -108961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PSD if all eigenvalues are non-negative  </a:t>
            </a:r>
            <a:endParaRPr lang="en-GB" sz="20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0FDC0F-00D2-4E01-A0C0-B9F09955DB91}"/>
                  </a:ext>
                </a:extLst>
              </p14:cNvPr>
              <p14:cNvContentPartPr/>
              <p14:nvPr/>
            </p14:nvContentPartPr>
            <p14:xfrm>
              <a:off x="1098720" y="2184480"/>
              <a:ext cx="9118800" cy="346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0FDC0F-00D2-4E01-A0C0-B9F09955DB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9360" y="2175120"/>
                <a:ext cx="9137520" cy="347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1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010"/>
    </mc:Choice>
    <mc:Fallback xmlns="">
      <p:transition spd="slow" advTm="25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0600-05BF-48A8-8CF3-28F964C5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D7B4-83A5-49BA-9FD8-FC51F458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9481C-5B25-4005-AB5C-3968CA80A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" t="9930" r="48047" b="30507"/>
          <a:stretch/>
        </p:blipFill>
        <p:spPr>
          <a:xfrm>
            <a:off x="2380488" y="0"/>
            <a:ext cx="9811512" cy="6746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F82978-8F78-448E-9417-9CF8B2D34A5D}"/>
                  </a:ext>
                </a:extLst>
              </p14:cNvPr>
              <p14:cNvContentPartPr/>
              <p14:nvPr/>
            </p14:nvContentPartPr>
            <p14:xfrm>
              <a:off x="5619600" y="558720"/>
              <a:ext cx="5976000" cy="363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F82978-8F78-448E-9417-9CF8B2D34A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0240" y="549360"/>
                <a:ext cx="5994720" cy="36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48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9E32-142F-466E-8338-4EDCB708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A33E-F10D-431E-BF15-7E338DC8E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71E23-EFDD-4EEA-8CD5-99520AB60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0" t="19600" r="1525" b="12266"/>
          <a:stretch/>
        </p:blipFill>
        <p:spPr>
          <a:xfrm>
            <a:off x="84692" y="1825625"/>
            <a:ext cx="12022615" cy="49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9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Convex Sets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 set S of points is a convex set, if for any two points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and 0 ≤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≤ 1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Above means that all points on the line-segment between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lie within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domain of a convex function needs to be a convex set</a:t>
                </a: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974" b="-2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8C07B-19A2-482A-A0BB-CEFC2B421B64}"/>
                  </a:ext>
                </a:extLst>
              </p:cNvPr>
              <p:cNvSpPr txBox="1"/>
              <p:nvPr/>
            </p:nvSpPr>
            <p:spPr>
              <a:xfrm>
                <a:off x="4144531" y="1984831"/>
                <a:ext cx="35499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8C07B-19A2-482A-A0BB-CEFC2B42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31" y="1984831"/>
                <a:ext cx="35499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32B9264-CC2F-4DF4-8769-722907C2E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531" y="3856839"/>
            <a:ext cx="3549946" cy="16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A90D39AD-92BB-4900-B56A-6801CABFDCE2}"/>
                  </a:ext>
                </a:extLst>
              </p:cNvPr>
              <p:cNvSpPr/>
              <p:nvPr/>
            </p:nvSpPr>
            <p:spPr>
              <a:xfrm>
                <a:off x="1190960" y="1920587"/>
                <a:ext cx="2544615" cy="559374"/>
              </a:xfrm>
              <a:prstGeom prst="wedgeRectCallout">
                <a:avLst>
                  <a:gd name="adj1" fmla="val 62283"/>
                  <a:gd name="adj2" fmla="val 18359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also called a “convex combination” of two points</a:t>
                </a:r>
                <a:endParaRPr lang="en-GB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A90D39AD-92BB-4900-B56A-6801CABFD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960" y="1920587"/>
                <a:ext cx="2544615" cy="559374"/>
              </a:xfrm>
              <a:prstGeom prst="wedgeRectCallout">
                <a:avLst>
                  <a:gd name="adj1" fmla="val 62283"/>
                  <a:gd name="adj2" fmla="val 18359"/>
                </a:avLst>
              </a:prstGeom>
              <a:blipFill>
                <a:blip r:embed="rId6"/>
                <a:stretch>
                  <a:fillRect l="-837" t="-4211" b="-1263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004954A-9750-483E-A40A-0CEA1846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040" y="1716073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385CE85A-2739-469F-8157-B6D785849041}"/>
                  </a:ext>
                </a:extLst>
              </p:cNvPr>
              <p:cNvSpPr/>
              <p:nvPr/>
            </p:nvSpPr>
            <p:spPr>
              <a:xfrm>
                <a:off x="8007317" y="1834599"/>
                <a:ext cx="2871832" cy="846697"/>
              </a:xfrm>
              <a:prstGeom prst="wedgeRectCallout">
                <a:avLst>
                  <a:gd name="adj1" fmla="val 64036"/>
                  <a:gd name="adj2" fmla="val -2448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also define convex combination of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385CE85A-2739-469F-8157-B6D785849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17" y="1834599"/>
                <a:ext cx="2871832" cy="846697"/>
              </a:xfrm>
              <a:prstGeom prst="wedgeRectCallout">
                <a:avLst>
                  <a:gd name="adj1" fmla="val 64036"/>
                  <a:gd name="adj2" fmla="val -2448"/>
                </a:avLst>
              </a:prstGeom>
              <a:blipFill>
                <a:blip r:embed="rId8"/>
                <a:stretch>
                  <a:fillRect l="-917" t="-704" b="-6549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BE6197-DBA4-4CD5-8688-DBD58F5A7CDB}"/>
                  </a:ext>
                </a:extLst>
              </p14:cNvPr>
              <p14:cNvContentPartPr/>
              <p14:nvPr/>
            </p14:nvContentPartPr>
            <p14:xfrm>
              <a:off x="4133880" y="1606680"/>
              <a:ext cx="7004520" cy="920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BE6197-DBA4-4CD5-8688-DBD58F5A7C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4520" y="1597320"/>
                <a:ext cx="7023240" cy="93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263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26"/>
    </mc:Choice>
    <mc:Fallback xmlns="">
      <p:transition spd="slow" advTm="16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421B-2746-40B5-97F5-E529BD90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DB3D-7F46-46B8-8096-C76847BB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2272C-A5C9-4FCF-8694-CE301DA17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" t="10197" r="50950" b="54203"/>
          <a:stretch/>
        </p:blipFill>
        <p:spPr>
          <a:xfrm>
            <a:off x="0" y="0"/>
            <a:ext cx="10729674" cy="4704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27017-22C7-4940-8DF2-A406A629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t="61930" r="57374" b="19357"/>
          <a:stretch/>
        </p:blipFill>
        <p:spPr>
          <a:xfrm>
            <a:off x="19880" y="4655090"/>
            <a:ext cx="8278368" cy="2220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A2FE6-646B-47AA-ADEF-1DB0EB5C5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6" t="44508" r="72649" b="38559"/>
          <a:stretch/>
        </p:blipFill>
        <p:spPr>
          <a:xfrm>
            <a:off x="8918080" y="3100246"/>
            <a:ext cx="2337975" cy="146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DD6C8-BCF2-4733-9218-5D8C0D525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0" t="79708" r="74600" b="5525"/>
          <a:stretch/>
        </p:blipFill>
        <p:spPr>
          <a:xfrm>
            <a:off x="8918081" y="4909646"/>
            <a:ext cx="2033750" cy="1462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6B94AC-7F9F-4281-8028-22615056DF2A}"/>
                  </a:ext>
                </a:extLst>
              </p14:cNvPr>
              <p14:cNvContentPartPr/>
              <p14:nvPr/>
            </p14:nvContentPartPr>
            <p14:xfrm>
              <a:off x="1390680" y="272880"/>
              <a:ext cx="7493400" cy="344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6B94AC-7F9F-4281-8028-22615056D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1320" y="263520"/>
                <a:ext cx="7512120" cy="34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99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567B-B352-44E6-9871-66B8776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6B55-2D56-486A-9DE2-F9004ADF9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EF956-5B05-41B1-A1E1-4796A686B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5" t="13867" r="14350" b="7867"/>
          <a:stretch/>
        </p:blipFill>
        <p:spPr>
          <a:xfrm>
            <a:off x="117467" y="182562"/>
            <a:ext cx="11957066" cy="6492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011B06-135F-40F9-8879-63F8454E487E}"/>
                  </a:ext>
                </a:extLst>
              </p14:cNvPr>
              <p14:cNvContentPartPr/>
              <p14:nvPr/>
            </p14:nvContentPartPr>
            <p14:xfrm>
              <a:off x="1460520" y="723960"/>
              <a:ext cx="4356360" cy="559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011B06-135F-40F9-8879-63F8454E48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160" y="714600"/>
                <a:ext cx="4375080" cy="56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88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Convex Functions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Informally,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convex if all of its chords lie above the function everywhere</a:t>
                </a: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Formally, (assuming differentiable function), some tests for convexity: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First-order convexity (graph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must be above all the tangents)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Second derivative a.k.a. Hessian (if exists) must be positive semi-definite</a:t>
                </a: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F9FF7F03-9A67-48CB-A85C-94210291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13" y="1746863"/>
            <a:ext cx="4314605" cy="168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8A7CA99-AFEF-4B74-AB70-6F96154C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41" y="4628339"/>
            <a:ext cx="3217484" cy="146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EB7382C-3594-460F-B02D-7543D49F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09" y="1621143"/>
            <a:ext cx="30670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566E1E-A298-4852-9377-BD3098516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766" y="4851826"/>
            <a:ext cx="1004822" cy="965223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3D62F2EB-B514-499B-AE8E-028ACEDFA4C6}"/>
              </a:ext>
            </a:extLst>
          </p:cNvPr>
          <p:cNvSpPr/>
          <p:nvPr/>
        </p:nvSpPr>
        <p:spPr>
          <a:xfrm>
            <a:off x="10145588" y="4425987"/>
            <a:ext cx="1781167" cy="851677"/>
          </a:xfrm>
          <a:prstGeom prst="wedgeRectCallout">
            <a:avLst>
              <a:gd name="adj1" fmla="val -69235"/>
              <a:gd name="adj2" fmla="val 49570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Exercise: Show that ridge regression objective is convex</a:t>
            </a:r>
            <a:endParaRPr lang="en-GB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066C31-BCFD-451C-94AB-A58527C99297}"/>
                  </a:ext>
                </a:extLst>
              </p14:cNvPr>
              <p14:cNvContentPartPr/>
              <p14:nvPr/>
            </p14:nvContentPartPr>
            <p14:xfrm>
              <a:off x="9169560" y="4330800"/>
              <a:ext cx="1486080" cy="90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066C31-BCFD-451C-94AB-A58527C992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60200" y="4321440"/>
                <a:ext cx="1504800" cy="927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921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15"/>
    </mc:Choice>
    <mc:Fallback xmlns="">
      <p:transition spd="slow" advTm="142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4EB9-5075-4838-9E3D-F8C483F9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67309"/>
            <a:ext cx="10515600" cy="1325563"/>
          </a:xfrm>
        </p:spPr>
        <p:txBody>
          <a:bodyPr/>
          <a:lstStyle/>
          <a:p>
            <a:r>
              <a:rPr lang="en-US" dirty="0"/>
              <a:t>Optimization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E0B3-5D26-4A71-B563-83451A8F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06520-69F9-4812-897F-0ACF50193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" t="11066" r="926" b="5324"/>
          <a:stretch/>
        </p:blipFill>
        <p:spPr>
          <a:xfrm>
            <a:off x="226989" y="960120"/>
            <a:ext cx="11738021" cy="5897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0C7291-F4C0-449A-BD27-221764E1BC33}"/>
                  </a:ext>
                </a:extLst>
              </p14:cNvPr>
              <p14:cNvContentPartPr/>
              <p14:nvPr/>
            </p14:nvContentPartPr>
            <p14:xfrm>
              <a:off x="4121280" y="1301760"/>
              <a:ext cx="6458040" cy="54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0C7291-F4C0-449A-BD27-221764E1BC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1920" y="1292400"/>
                <a:ext cx="6476760" cy="54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9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A255-E693-48F5-8DD3-D2A2995D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Sub-differential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7AC0-2555-4AE9-BC08-BCDAC35B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196B6-5B94-4422-9AC6-97E6B547E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" t="38132" r="44125" b="14534"/>
          <a:stretch/>
        </p:blipFill>
        <p:spPr>
          <a:xfrm>
            <a:off x="838200" y="1625547"/>
            <a:ext cx="9403080" cy="49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A function being optimized can be either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convex</a:t>
            </a:r>
            <a:r>
              <a:rPr lang="en-IN" dirty="0">
                <a:latin typeface="Abadi Extra Light" panose="020B0204020104020204" pitchFamily="34" charset="0"/>
              </a:rPr>
              <a:t> or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non-convex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Here are a couple of examples of convex functions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Here are a couple of examples of non-convex functions</a:t>
            </a: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Convex and Non-Convex Functions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429344-A662-482C-BAD4-FB133CF6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57" y="2205491"/>
            <a:ext cx="5046866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43667-C3BE-47FA-91FA-4B506636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519" y="2764865"/>
            <a:ext cx="1004822" cy="965223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EB0D540-6172-4E3B-9428-5A313D7630B6}"/>
              </a:ext>
            </a:extLst>
          </p:cNvPr>
          <p:cNvSpPr/>
          <p:nvPr/>
        </p:nvSpPr>
        <p:spPr>
          <a:xfrm>
            <a:off x="7835471" y="2205491"/>
            <a:ext cx="3137152" cy="559374"/>
          </a:xfrm>
          <a:prstGeom prst="wedgeRectCallout">
            <a:avLst>
              <a:gd name="adj1" fmla="val 49715"/>
              <a:gd name="adj2" fmla="val 111341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Convex functions are bowl-shaped. They have a unique optima (minima)</a:t>
            </a:r>
            <a:endParaRPr lang="en-GB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F8A2554-7036-46B1-9BA4-52ACA03262CE}"/>
              </a:ext>
            </a:extLst>
          </p:cNvPr>
          <p:cNvSpPr/>
          <p:nvPr/>
        </p:nvSpPr>
        <p:spPr>
          <a:xfrm>
            <a:off x="7241023" y="3109417"/>
            <a:ext cx="3242120" cy="710108"/>
          </a:xfrm>
          <a:prstGeom prst="wedgeRectCallout">
            <a:avLst>
              <a:gd name="adj1" fmla="val 68513"/>
              <a:gd name="adj2" fmla="val -14157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Negative of a convex function is called a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concave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function, which also has a unique optima (maxima)</a:t>
            </a:r>
            <a:endParaRPr lang="en-GB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DD0DB2D-75D0-4BD5-80E2-54638E16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51" y="4797364"/>
            <a:ext cx="5666520" cy="185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D088B-278B-4E9A-9A42-3B573C55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040" y="5443408"/>
            <a:ext cx="1004822" cy="965223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412F27B-D0F8-4C3C-BAF2-6F7A6DEC401E}"/>
              </a:ext>
            </a:extLst>
          </p:cNvPr>
          <p:cNvSpPr/>
          <p:nvPr/>
        </p:nvSpPr>
        <p:spPr>
          <a:xfrm>
            <a:off x="8477251" y="4338581"/>
            <a:ext cx="2723516" cy="965223"/>
          </a:xfrm>
          <a:prstGeom prst="wedgeRectCallout">
            <a:avLst>
              <a:gd name="adj1" fmla="val 49715"/>
              <a:gd name="adj2" fmla="val 111341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Non-convex functions have multiple minima. Usually harder to optimize as compared to convex functions</a:t>
            </a:r>
            <a:endParaRPr lang="en-GB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029F3C6-9FCA-46D2-9FD8-5EBF6A4956CE}"/>
              </a:ext>
            </a:extLst>
          </p:cNvPr>
          <p:cNvSpPr/>
          <p:nvPr/>
        </p:nvSpPr>
        <p:spPr>
          <a:xfrm>
            <a:off x="8017354" y="5557243"/>
            <a:ext cx="2338683" cy="710108"/>
          </a:xfrm>
          <a:prstGeom prst="wedgeRectCallout">
            <a:avLst>
              <a:gd name="adj1" fmla="val 81483"/>
              <a:gd name="adj2" fmla="val -2746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Loss functions of most deep learning models are non-convex</a:t>
            </a:r>
            <a:endParaRPr lang="en-GB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8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45"/>
    </mc:Choice>
    <mc:Fallback xmlns="">
      <p:transition spd="slow" advTm="13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Basic Rules for Convex Functions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EF5DAB2-4701-4DF8-A380-D96F4CEE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" y="1090569"/>
            <a:ext cx="11895652" cy="539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C7334B-9941-4551-974A-401D1A47E7DC}"/>
                  </a:ext>
                </a:extLst>
              </p14:cNvPr>
              <p14:cNvContentPartPr/>
              <p14:nvPr/>
            </p14:nvContentPartPr>
            <p14:xfrm>
              <a:off x="996840" y="2355840"/>
              <a:ext cx="9100080" cy="3473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C7334B-9941-4551-974A-401D1A47E7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480" y="2346480"/>
                <a:ext cx="9118800" cy="349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386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38"/>
    </mc:Choice>
    <mc:Fallback xmlns="">
      <p:transition spd="slow" advTm="28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67F5-1363-486F-AF94-96A40D6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C33B-2444-4417-AEF3-C454E3F1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9DBD8-EC9E-4DD4-A4D9-8FBB5DF10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6" t="43066" r="36850" b="31467"/>
          <a:stretch/>
        </p:blipFill>
        <p:spPr>
          <a:xfrm>
            <a:off x="822058" y="1841500"/>
            <a:ext cx="10547884" cy="2666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F68936-7899-48F0-9330-77EFBA41281F}"/>
                  </a:ext>
                </a:extLst>
              </p14:cNvPr>
              <p14:cNvContentPartPr/>
              <p14:nvPr/>
            </p14:nvContentPartPr>
            <p14:xfrm>
              <a:off x="1015920" y="3251160"/>
              <a:ext cx="3632760" cy="73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F68936-7899-48F0-9330-77EFBA4128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560" y="3241800"/>
                <a:ext cx="365148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78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0D52-7B80-41EF-A6E5-32CA3461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A155-2227-4F24-BDA4-017241F73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55C97-BC56-4768-B0EA-6BB118A6C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5" t="11733" r="54250" b="6800"/>
          <a:stretch/>
        </p:blipFill>
        <p:spPr>
          <a:xfrm>
            <a:off x="0" y="58651"/>
            <a:ext cx="6153912" cy="67993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433A42-CB00-497F-8939-B527E85E5721}"/>
                  </a:ext>
                </a:extLst>
              </p14:cNvPr>
              <p14:cNvContentPartPr/>
              <p14:nvPr/>
            </p14:nvContentPartPr>
            <p14:xfrm>
              <a:off x="641520" y="1104840"/>
              <a:ext cx="3168720" cy="247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433A42-CB00-497F-8939-B527E85E57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160" y="1095480"/>
                <a:ext cx="3187440" cy="24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79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Optimization Problems in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general form of an optimization problem in ML will usually be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denotes the loss function to be optimized</a:t>
                </a: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is the constraint set that the solution must belong to, e.g.,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Non-negativity constraint: All entries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must be non-negative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Sparsity constraint: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a sparse vector with </a:t>
                </a:r>
                <a:r>
                  <a:rPr lang="en-GB" dirty="0" err="1">
                    <a:latin typeface="Abadi Extra Light" panose="020B0204020104020204" pitchFamily="34" charset="0"/>
                  </a:rPr>
                  <a:t>atmost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non-zeros</a:t>
                </a: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no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specified, it is an unconstrained optimization problem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Constrained opt. probs can be converted into unconstrained opt. (will see later)</a:t>
                </a:r>
              </a:p>
              <a:p>
                <a:pPr marL="0" indent="0">
                  <a:buNone/>
                </a:pPr>
                <a:endParaRPr lang="en-GB" sz="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now, assume we have an unconstrained optimization problem</a:t>
                </a: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b="-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1774D5-6203-42A0-9B97-E665F0FD7448}"/>
                  </a:ext>
                </a:extLst>
              </p:cNvPr>
              <p:cNvSpPr txBox="1"/>
              <p:nvPr/>
            </p:nvSpPr>
            <p:spPr>
              <a:xfrm>
                <a:off x="3699545" y="1791049"/>
                <a:ext cx="3869201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1774D5-6203-42A0-9B97-E665F0FD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45" y="1791049"/>
                <a:ext cx="3869201" cy="46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2AEC60-5B52-48C7-9A26-81B9882DA5AC}"/>
                  </a:ext>
                </a:extLst>
              </p:cNvPr>
              <p:cNvSpPr/>
              <p:nvPr/>
            </p:nvSpPr>
            <p:spPr>
              <a:xfrm>
                <a:off x="9296579" y="3514927"/>
                <a:ext cx="2694083" cy="1001514"/>
              </a:xfrm>
              <a:prstGeom prst="wedgeRectCallout">
                <a:avLst>
                  <a:gd name="adj1" fmla="val -52203"/>
                  <a:gd name="adj2" fmla="val 73842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Linear and ridge regression that we saw were unconstrained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was a real-valued vector)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2AEC60-5B52-48C7-9A26-81B9882DA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579" y="3514927"/>
                <a:ext cx="2694083" cy="1001514"/>
              </a:xfrm>
              <a:prstGeom prst="wedgeRectCallout">
                <a:avLst>
                  <a:gd name="adj1" fmla="val -52203"/>
                  <a:gd name="adj2" fmla="val 73842"/>
                </a:avLst>
              </a:prstGeom>
              <a:blipFill>
                <a:blip r:embed="rId7"/>
                <a:stretch>
                  <a:fillRect t="-434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F946B80-BDD8-4C72-88B7-BD3E9109A654}"/>
              </a:ext>
            </a:extLst>
          </p:cNvPr>
          <p:cNvSpPr/>
          <p:nvPr/>
        </p:nvSpPr>
        <p:spPr>
          <a:xfrm>
            <a:off x="9296579" y="2124003"/>
            <a:ext cx="2488733" cy="1219070"/>
          </a:xfrm>
          <a:prstGeom prst="wedgeRectCallout">
            <a:avLst>
              <a:gd name="adj1" fmla="val -999"/>
              <a:gd name="adj2" fmla="val 6639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However, possible to have linear/ridge regression where solution has some constraints (e.g., non-neg, sparsity, or even both)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617B15-FE70-4300-A8DF-75E85E98F86D}"/>
              </a:ext>
            </a:extLst>
          </p:cNvPr>
          <p:cNvSpPr/>
          <p:nvPr/>
        </p:nvSpPr>
        <p:spPr>
          <a:xfrm>
            <a:off x="205496" y="1593130"/>
            <a:ext cx="3389322" cy="662020"/>
          </a:xfrm>
          <a:prstGeom prst="wedgeRectCallout">
            <a:avLst>
              <a:gd name="adj1" fmla="val -610"/>
              <a:gd name="adj2" fmla="val 7614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Usually a sum of the training error + </a:t>
            </a:r>
            <a:r>
              <a:rPr lang="en-IN" sz="24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regularizer</a:t>
            </a:r>
            <a:endParaRPr lang="en-IN" sz="24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81FB47-35A7-49D0-ACD8-C240AED247F3}"/>
                  </a:ext>
                </a:extLst>
              </p14:cNvPr>
              <p14:cNvContentPartPr/>
              <p14:nvPr/>
            </p14:nvContentPartPr>
            <p14:xfrm>
              <a:off x="3435480" y="1949400"/>
              <a:ext cx="5785200" cy="392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81FB47-35A7-49D0-ACD8-C240AED247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6120" y="1940040"/>
                <a:ext cx="5803920" cy="394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23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30"/>
    </mc:Choice>
    <mc:Fallback xmlns="">
      <p:transition spd="slow" advTm="19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545" y="2567635"/>
            <a:ext cx="6829139" cy="1556309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solidFill>
                  <a:schemeClr val="accent2">
                    <a:lumMod val="75000"/>
                  </a:schemeClr>
                </a:solidFill>
              </a:rPr>
              <a:t>Methods for Solving Optimization Problems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2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5"/>
    </mc:Choice>
    <mc:Fallback xmlns="">
      <p:transition spd="slow" advTm="604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Method 1: Using First-Order Optimality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Very simple. Already used this approach for linear and ridge regression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First order optimality: The gradient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must be equal to zero at the optima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Sometimes, setting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and solving for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gives a closed form solution 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closed form solution is not available, the gradient vector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can still be used in iterative optimization algos, like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gradient descent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b="-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940641-91C3-442E-B10A-CBC88CB5C98D}"/>
                  </a:ext>
                </a:extLst>
              </p:cNvPr>
              <p:cNvSpPr txBox="1"/>
              <p:nvPr/>
            </p:nvSpPr>
            <p:spPr>
              <a:xfrm>
                <a:off x="4533289" y="4384833"/>
                <a:ext cx="27902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IN" sz="2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2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IN" sz="2800" b="1" dirty="0"/>
                  <a:t> = 0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940641-91C3-442E-B10A-CBC88CB5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289" y="4384833"/>
                <a:ext cx="2790251" cy="430887"/>
              </a:xfrm>
              <a:prstGeom prst="rect">
                <a:avLst/>
              </a:prstGeom>
              <a:blipFill>
                <a:blip r:embed="rId6"/>
                <a:stretch>
                  <a:fillRect t="-23944" r="-6783" b="-50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8F6AAE1-2CB7-45C3-8641-8C2C438B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02" y="1723867"/>
            <a:ext cx="5014238" cy="187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F1059-A9E7-4CBE-8156-BECAD85DB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5310" y="1687333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9C487910-29B7-4E3A-BF31-FAFE73240195}"/>
                  </a:ext>
                </a:extLst>
              </p:cNvPr>
              <p:cNvSpPr/>
              <p:nvPr/>
            </p:nvSpPr>
            <p:spPr>
              <a:xfrm>
                <a:off x="8707227" y="2614740"/>
                <a:ext cx="3219528" cy="981326"/>
              </a:xfrm>
              <a:prstGeom prst="wedgeRectCallout">
                <a:avLst>
                  <a:gd name="adj1" fmla="val 36937"/>
                  <a:gd name="adj2" fmla="val -90199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approach works only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very simple problems where the objective is convex and there are no constraints on the values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can take</a:t>
                </a:r>
                <a:endParaRPr lang="en-IN" sz="16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9C487910-29B7-4E3A-BF31-FAFE73240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227" y="2614740"/>
                <a:ext cx="3219528" cy="981326"/>
              </a:xfrm>
              <a:prstGeom prst="wedgeRectCallout">
                <a:avLst>
                  <a:gd name="adj1" fmla="val 36937"/>
                  <a:gd name="adj2" fmla="val -90199"/>
                </a:avLst>
              </a:prstGeom>
              <a:blipFill>
                <a:blip r:embed="rId9"/>
                <a:stretch>
                  <a:fillRect l="-755" r="-2075" b="-829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DE3D856-FEE8-4FB3-B939-0887DFC3CFE8}"/>
              </a:ext>
            </a:extLst>
          </p:cNvPr>
          <p:cNvSpPr/>
          <p:nvPr/>
        </p:nvSpPr>
        <p:spPr>
          <a:xfrm>
            <a:off x="7466202" y="1655856"/>
            <a:ext cx="3511159" cy="718228"/>
          </a:xfrm>
          <a:prstGeom prst="wedgeRectCallout">
            <a:avLst>
              <a:gd name="adj1" fmla="val 64142"/>
              <a:gd name="adj2" fmla="val 1261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Called “first order” since only gradient is used and gradient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provides the first order info about the function being optimized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80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48"/>
    </mc:Choice>
    <mc:Fallback xmlns="">
      <p:transition spd="slow" advTm="158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9F811E-FA6F-4B9B-9DB5-AD08871CC0FB}"/>
              </a:ext>
            </a:extLst>
          </p:cNvPr>
          <p:cNvSpPr/>
          <p:nvPr/>
        </p:nvSpPr>
        <p:spPr>
          <a:xfrm>
            <a:off x="134308" y="3110542"/>
            <a:ext cx="9553444" cy="354317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Method 2: Iterative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Optimiz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. via 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GB" sz="2000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Abadi Extra Light" panose="020B0204020104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BDB1-8498-4D8E-A9BA-AA908FA0FB4D}"/>
                  </a:ext>
                </a:extLst>
              </p:cNvPr>
              <p:cNvSpPr txBox="1"/>
              <p:nvPr/>
            </p:nvSpPr>
            <p:spPr>
              <a:xfrm>
                <a:off x="263645" y="3232714"/>
                <a:ext cx="9294769" cy="342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28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IN" sz="2800" dirty="0">
                  <a:latin typeface="Abadi Extra Light" panose="020B0204020104020204" pitchFamily="34" charset="0"/>
                </a:endParaRP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For iteration 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800" i="1" dirty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(or until convergence)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Calculate the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using the current iterates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sz="2800" dirty="0">
                  <a:latin typeface="Abadi Extra Light" panose="020B0204020104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Set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Move in the </a:t>
                </a:r>
                <a:r>
                  <a:rPr lang="en-IN" sz="2800" u="sng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opposite</a:t>
                </a:r>
                <a:r>
                  <a:rPr lang="en-IN" sz="28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direction of gradient</a:t>
                </a: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endParaRPr lang="en-IN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BDB1-8498-4D8E-A9BA-AA908FA0F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5" y="3232714"/>
                <a:ext cx="9294769" cy="3421321"/>
              </a:xfrm>
              <a:prstGeom prst="rect">
                <a:avLst/>
              </a:prstGeom>
              <a:blipFill>
                <a:blip r:embed="rId5"/>
                <a:stretch>
                  <a:fillRect l="-1115" t="-10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FD0FB6-545B-4361-951B-9C3E5285FE0A}"/>
              </a:ext>
            </a:extLst>
          </p:cNvPr>
          <p:cNvSpPr txBox="1"/>
          <p:nvPr/>
        </p:nvSpPr>
        <p:spPr>
          <a:xfrm>
            <a:off x="2960633" y="2445660"/>
            <a:ext cx="343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23DD4-E1B0-48F7-BF79-FD5F795F396A}"/>
                  </a:ext>
                </a:extLst>
              </p:cNvPr>
              <p:cNvSpPr txBox="1"/>
              <p:nvPr/>
            </p:nvSpPr>
            <p:spPr>
              <a:xfrm>
                <a:off x="2400588" y="5969788"/>
                <a:ext cx="5643321" cy="577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23DD4-E1B0-48F7-BF79-FD5F795F3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588" y="5969788"/>
                <a:ext cx="5643321" cy="577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956E955-94FC-414D-8E05-8ADB19D8F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612" y="875232"/>
            <a:ext cx="1004822" cy="965223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227F033F-433F-4F4D-BE1B-80F1265E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5" y="825382"/>
            <a:ext cx="11811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B461682-2246-4FF9-8239-1913F8761C02}"/>
              </a:ext>
            </a:extLst>
          </p:cNvPr>
          <p:cNvSpPr/>
          <p:nvPr/>
        </p:nvSpPr>
        <p:spPr>
          <a:xfrm>
            <a:off x="1664264" y="925295"/>
            <a:ext cx="2489272" cy="857339"/>
          </a:xfrm>
          <a:prstGeom prst="wedgeRectCallout">
            <a:avLst>
              <a:gd name="adj1" fmla="val -78037"/>
              <a:gd name="adj2" fmla="val 2468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Can I used this approach to solve </a:t>
            </a:r>
            <a:r>
              <a:rPr lang="en-IN" dirty="0">
                <a:solidFill>
                  <a:srgbClr val="0000FF"/>
                </a:solidFill>
                <a:latin typeface="Abadi Extra Light" panose="020B0204020104020204" pitchFamily="34" charset="0"/>
              </a:rPr>
              <a:t>maximization</a:t>
            </a:r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 problems?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F93E2DA-BE44-4322-A0CF-6082F1991C6F}"/>
              </a:ext>
            </a:extLst>
          </p:cNvPr>
          <p:cNvSpPr/>
          <p:nvPr/>
        </p:nvSpPr>
        <p:spPr>
          <a:xfrm>
            <a:off x="7644778" y="844538"/>
            <a:ext cx="3310727" cy="857339"/>
          </a:xfrm>
          <a:prstGeom prst="wedgeRectCallout">
            <a:avLst>
              <a:gd name="adj1" fmla="val 66528"/>
              <a:gd name="adj2" fmla="val 1070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Iterative sinc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e it requires several steps/iterations to find the optimal solution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3E14E94A-384C-46A9-9468-15FFCA3FD4AC}"/>
              </a:ext>
            </a:extLst>
          </p:cNvPr>
          <p:cNvSpPr/>
          <p:nvPr/>
        </p:nvSpPr>
        <p:spPr>
          <a:xfrm>
            <a:off x="7559228" y="1791394"/>
            <a:ext cx="2489272" cy="923291"/>
          </a:xfrm>
          <a:prstGeom prst="wedgeRectCallout">
            <a:avLst>
              <a:gd name="adj1" fmla="val 39147"/>
              <a:gd name="adj2" fmla="val -622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For convex functions, GD will converge to the global minima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04D4AF2-39FC-435B-9190-1D6728ABF834}"/>
              </a:ext>
            </a:extLst>
          </p:cNvPr>
          <p:cNvSpPr/>
          <p:nvPr/>
        </p:nvSpPr>
        <p:spPr>
          <a:xfrm>
            <a:off x="10100330" y="1931538"/>
            <a:ext cx="2036469" cy="955376"/>
          </a:xfrm>
          <a:prstGeom prst="wedgeRectCallout">
            <a:avLst>
              <a:gd name="adj1" fmla="val 16541"/>
              <a:gd name="adj2" fmla="val -9788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Good initialization needed for non-convex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11E16B45-4EC6-4617-8837-7F31714631C0}"/>
                  </a:ext>
                </a:extLst>
              </p:cNvPr>
              <p:cNvSpPr/>
              <p:nvPr/>
            </p:nvSpPr>
            <p:spPr>
              <a:xfrm>
                <a:off x="4584425" y="867476"/>
                <a:ext cx="2843866" cy="972979"/>
              </a:xfrm>
              <a:prstGeom prst="wedgeRectCallout">
                <a:avLst>
                  <a:gd name="adj1" fmla="val 59402"/>
                  <a:gd name="adj2" fmla="val -2656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max. problems we can 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u</a:t>
                </a:r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se gradient </a:t>
                </a:r>
                <a:r>
                  <a:rPr lang="en-IN" sz="2000" b="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ascent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20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11E16B45-4EC6-4617-8837-7F3171463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25" y="867476"/>
                <a:ext cx="2843866" cy="972979"/>
              </a:xfrm>
              <a:prstGeom prst="wedgeRectCallout">
                <a:avLst>
                  <a:gd name="adj1" fmla="val 59402"/>
                  <a:gd name="adj2" fmla="val -26566"/>
                </a:avLst>
              </a:prstGeom>
              <a:blipFill>
                <a:blip r:embed="rId9"/>
                <a:stretch>
                  <a:fillRect l="-1748" t="-4938" b="-617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79C018A7-1832-417B-97F6-5479CE08FAAB}"/>
              </a:ext>
            </a:extLst>
          </p:cNvPr>
          <p:cNvSpPr/>
          <p:nvPr/>
        </p:nvSpPr>
        <p:spPr>
          <a:xfrm>
            <a:off x="9766745" y="2977997"/>
            <a:ext cx="2366633" cy="1889549"/>
          </a:xfrm>
          <a:prstGeom prst="wedgeRectCallout">
            <a:avLst>
              <a:gd name="adj1" fmla="val 37961"/>
              <a:gd name="adj2" fmla="val -5694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The learning rate very imp. Should be set carefully (fixed or chosen adaptively). Will discuss some strategies later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5314CBF7-2422-4D7A-94FF-9BDB42E6CACE}"/>
              </a:ext>
            </a:extLst>
          </p:cNvPr>
          <p:cNvSpPr/>
          <p:nvPr/>
        </p:nvSpPr>
        <p:spPr>
          <a:xfrm>
            <a:off x="4561661" y="1913991"/>
            <a:ext cx="2843866" cy="646330"/>
          </a:xfrm>
          <a:prstGeom prst="wedgeRectCallout">
            <a:avLst>
              <a:gd name="adj1" fmla="val -2075"/>
              <a:gd name="adj2" fmla="val -6269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move </a:t>
            </a:r>
            <a:r>
              <a:rPr lang="en-IN" sz="2000" b="0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in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the direction of the gradient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58E76AF8-9AFC-4978-8C1C-F7B5C75072B5}"/>
              </a:ext>
            </a:extLst>
          </p:cNvPr>
          <p:cNvSpPr/>
          <p:nvPr/>
        </p:nvSpPr>
        <p:spPr>
          <a:xfrm>
            <a:off x="7267066" y="5011580"/>
            <a:ext cx="2191488" cy="646330"/>
          </a:xfrm>
          <a:prstGeom prst="wedgeRectCallout">
            <a:avLst>
              <a:gd name="adj1" fmla="val -73174"/>
              <a:gd name="adj2" fmla="val 301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the justification shortly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6002F297-7F63-4BFA-8970-E5B5F9AACF96}"/>
              </a:ext>
            </a:extLst>
          </p:cNvPr>
          <p:cNvSpPr/>
          <p:nvPr/>
        </p:nvSpPr>
        <p:spPr>
          <a:xfrm>
            <a:off x="9828657" y="4990047"/>
            <a:ext cx="2366633" cy="1543546"/>
          </a:xfrm>
          <a:prstGeom prst="wedgeRectCallout">
            <a:avLst>
              <a:gd name="adj1" fmla="val 33015"/>
              <a:gd name="adj2" fmla="val -7348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Sometimes may be tricky to to as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sess convergence? Will see some methods later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A4A038AF-50A7-4B90-80B2-7AA78C35BE65}"/>
              </a:ext>
            </a:extLst>
          </p:cNvPr>
          <p:cNvSpPr/>
          <p:nvPr/>
        </p:nvSpPr>
        <p:spPr>
          <a:xfrm>
            <a:off x="75817" y="1907171"/>
            <a:ext cx="2753879" cy="869798"/>
          </a:xfrm>
          <a:prstGeom prst="wedgeRectCallout">
            <a:avLst>
              <a:gd name="adj1" fmla="val 59679"/>
              <a:gd name="adj2" fmla="val 4147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solidFill>
                  <a:schemeClr val="tx1"/>
                </a:solidFill>
                <a:latin typeface="Abadi Extra Light" panose="020B0204020104020204" pitchFamily="34" charset="0"/>
              </a:rPr>
              <a:t>Fact: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Gradient gives the direction of </a:t>
            </a:r>
            <a:r>
              <a:rPr lang="en-IN" sz="20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steepest change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in function’s value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43FB72-981D-45BF-81A2-184153D833E8}"/>
                  </a:ext>
                </a:extLst>
              </p14:cNvPr>
              <p14:cNvContentPartPr/>
              <p14:nvPr/>
            </p14:nvContentPartPr>
            <p14:xfrm>
              <a:off x="3359160" y="4508640"/>
              <a:ext cx="5232600" cy="106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43FB72-981D-45BF-81A2-184153D833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9800" y="4499280"/>
                <a:ext cx="5251320" cy="108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5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61"/>
    </mc:Choice>
    <mc:Fallback xmlns="">
      <p:transition spd="slow" advTm="320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8" grpId="0"/>
      <p:bldP spid="22" grpId="0" animBg="1"/>
      <p:bldP spid="17" grpId="0" animBg="1"/>
      <p:bldP spid="20" grpId="0" animBg="1"/>
      <p:bldP spid="15" grpId="0" animBg="1"/>
      <p:bldP spid="25" grpId="0" animBg="1"/>
      <p:bldP spid="16" grpId="0" animBg="1"/>
      <p:bldP spid="23" grpId="0" animBg="1"/>
      <p:bldP spid="26" grpId="0" animBg="1"/>
      <p:bldP spid="26" grpId="1" animBg="1"/>
      <p:bldP spid="18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Gradient Descent: An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9729E63-1B7D-4E5E-9701-D2ABD159BA43}"/>
              </a:ext>
            </a:extLst>
          </p:cNvPr>
          <p:cNvCxnSpPr>
            <a:cxnSpLocks/>
          </p:cNvCxnSpPr>
          <p:nvPr/>
        </p:nvCxnSpPr>
        <p:spPr>
          <a:xfrm flipH="1" flipV="1">
            <a:off x="1002047" y="1207031"/>
            <a:ext cx="68511" cy="3762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CD538AC-BF7C-463B-837C-71281DC87614}"/>
              </a:ext>
            </a:extLst>
          </p:cNvPr>
          <p:cNvCxnSpPr>
            <a:cxnSpLocks/>
          </p:cNvCxnSpPr>
          <p:nvPr/>
        </p:nvCxnSpPr>
        <p:spPr>
          <a:xfrm flipV="1">
            <a:off x="911167" y="4684731"/>
            <a:ext cx="6340678" cy="68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F206BED-726A-49B8-9FAF-0452A2F48EB4}"/>
              </a:ext>
            </a:extLst>
          </p:cNvPr>
          <p:cNvSpPr/>
          <p:nvPr/>
        </p:nvSpPr>
        <p:spPr>
          <a:xfrm>
            <a:off x="1253718" y="1651646"/>
            <a:ext cx="5243114" cy="2676976"/>
          </a:xfrm>
          <a:custGeom>
            <a:avLst/>
            <a:gdLst>
              <a:gd name="connsiteX0" fmla="*/ 0 w 3129094"/>
              <a:gd name="connsiteY0" fmla="*/ 0 h 2084689"/>
              <a:gd name="connsiteX1" fmla="*/ 327171 w 3129094"/>
              <a:gd name="connsiteY1" fmla="*/ 1275127 h 2084689"/>
              <a:gd name="connsiteX2" fmla="*/ 1023457 w 3129094"/>
              <a:gd name="connsiteY2" fmla="*/ 293615 h 2084689"/>
              <a:gd name="connsiteX3" fmla="*/ 1803633 w 3129094"/>
              <a:gd name="connsiteY3" fmla="*/ 2080470 h 2084689"/>
              <a:gd name="connsiteX4" fmla="*/ 2323751 w 3129094"/>
              <a:gd name="connsiteY4" fmla="*/ 780176 h 2084689"/>
              <a:gd name="connsiteX5" fmla="*/ 3129094 w 3129094"/>
              <a:gd name="connsiteY5" fmla="*/ 461395 h 2084689"/>
              <a:gd name="connsiteX6" fmla="*/ 3129094 w 3129094"/>
              <a:gd name="connsiteY6" fmla="*/ 461395 h 2084689"/>
              <a:gd name="connsiteX0" fmla="*/ 0 w 3198424"/>
              <a:gd name="connsiteY0" fmla="*/ 0 h 2054993"/>
              <a:gd name="connsiteX1" fmla="*/ 396501 w 3198424"/>
              <a:gd name="connsiteY1" fmla="*/ 1245431 h 2054993"/>
              <a:gd name="connsiteX2" fmla="*/ 1092787 w 3198424"/>
              <a:gd name="connsiteY2" fmla="*/ 263919 h 2054993"/>
              <a:gd name="connsiteX3" fmla="*/ 1872963 w 3198424"/>
              <a:gd name="connsiteY3" fmla="*/ 2050774 h 2054993"/>
              <a:gd name="connsiteX4" fmla="*/ 2393081 w 3198424"/>
              <a:gd name="connsiteY4" fmla="*/ 750480 h 2054993"/>
              <a:gd name="connsiteX5" fmla="*/ 3198424 w 3198424"/>
              <a:gd name="connsiteY5" fmla="*/ 431699 h 2054993"/>
              <a:gd name="connsiteX6" fmla="*/ 3198424 w 3198424"/>
              <a:gd name="connsiteY6" fmla="*/ 431699 h 2054993"/>
              <a:gd name="connsiteX0" fmla="*/ 0 w 3198424"/>
              <a:gd name="connsiteY0" fmla="*/ 0 h 2083639"/>
              <a:gd name="connsiteX1" fmla="*/ 812481 w 3198424"/>
              <a:gd name="connsiteY1" fmla="*/ 2082870 h 2083639"/>
              <a:gd name="connsiteX2" fmla="*/ 1092787 w 3198424"/>
              <a:gd name="connsiteY2" fmla="*/ 263919 h 2083639"/>
              <a:gd name="connsiteX3" fmla="*/ 1872963 w 3198424"/>
              <a:gd name="connsiteY3" fmla="*/ 2050774 h 2083639"/>
              <a:gd name="connsiteX4" fmla="*/ 2393081 w 3198424"/>
              <a:gd name="connsiteY4" fmla="*/ 750480 h 2083639"/>
              <a:gd name="connsiteX5" fmla="*/ 3198424 w 3198424"/>
              <a:gd name="connsiteY5" fmla="*/ 431699 h 2083639"/>
              <a:gd name="connsiteX6" fmla="*/ 3198424 w 3198424"/>
              <a:gd name="connsiteY6" fmla="*/ 431699 h 2083639"/>
              <a:gd name="connsiteX0" fmla="*/ 0 w 3198424"/>
              <a:gd name="connsiteY0" fmla="*/ 0 h 2156248"/>
              <a:gd name="connsiteX1" fmla="*/ 812481 w 3198424"/>
              <a:gd name="connsiteY1" fmla="*/ 2082870 h 2156248"/>
              <a:gd name="connsiteX2" fmla="*/ 1092787 w 3198424"/>
              <a:gd name="connsiteY2" fmla="*/ 263919 h 2156248"/>
              <a:gd name="connsiteX3" fmla="*/ 1872963 w 3198424"/>
              <a:gd name="connsiteY3" fmla="*/ 2050774 h 2156248"/>
              <a:gd name="connsiteX4" fmla="*/ 2393081 w 3198424"/>
              <a:gd name="connsiteY4" fmla="*/ 750480 h 2156248"/>
              <a:gd name="connsiteX5" fmla="*/ 3198424 w 3198424"/>
              <a:gd name="connsiteY5" fmla="*/ 431699 h 2156248"/>
              <a:gd name="connsiteX6" fmla="*/ 3198424 w 3198424"/>
              <a:gd name="connsiteY6" fmla="*/ 431699 h 2156248"/>
              <a:gd name="connsiteX0" fmla="*/ 0 w 3198424"/>
              <a:gd name="connsiteY0" fmla="*/ 0 h 2083639"/>
              <a:gd name="connsiteX1" fmla="*/ 812481 w 3198424"/>
              <a:gd name="connsiteY1" fmla="*/ 2082870 h 2083639"/>
              <a:gd name="connsiteX2" fmla="*/ 1092787 w 3198424"/>
              <a:gd name="connsiteY2" fmla="*/ 263919 h 2083639"/>
              <a:gd name="connsiteX3" fmla="*/ 1872963 w 3198424"/>
              <a:gd name="connsiteY3" fmla="*/ 2050774 h 2083639"/>
              <a:gd name="connsiteX4" fmla="*/ 2393081 w 3198424"/>
              <a:gd name="connsiteY4" fmla="*/ 750480 h 2083639"/>
              <a:gd name="connsiteX5" fmla="*/ 3198424 w 3198424"/>
              <a:gd name="connsiteY5" fmla="*/ 431699 h 2083639"/>
              <a:gd name="connsiteX6" fmla="*/ 3198424 w 3198424"/>
              <a:gd name="connsiteY6" fmla="*/ 431699 h 2083639"/>
              <a:gd name="connsiteX0" fmla="*/ 0 w 3198424"/>
              <a:gd name="connsiteY0" fmla="*/ 0 h 2083646"/>
              <a:gd name="connsiteX1" fmla="*/ 812481 w 3198424"/>
              <a:gd name="connsiteY1" fmla="*/ 2082870 h 2083646"/>
              <a:gd name="connsiteX2" fmla="*/ 1092787 w 3198424"/>
              <a:gd name="connsiteY2" fmla="*/ 263919 h 2083646"/>
              <a:gd name="connsiteX3" fmla="*/ 1872963 w 3198424"/>
              <a:gd name="connsiteY3" fmla="*/ 2050774 h 2083646"/>
              <a:gd name="connsiteX4" fmla="*/ 2393081 w 3198424"/>
              <a:gd name="connsiteY4" fmla="*/ 750480 h 2083646"/>
              <a:gd name="connsiteX5" fmla="*/ 3198424 w 3198424"/>
              <a:gd name="connsiteY5" fmla="*/ 431699 h 2083646"/>
              <a:gd name="connsiteX6" fmla="*/ 3198424 w 3198424"/>
              <a:gd name="connsiteY6" fmla="*/ 431699 h 2083646"/>
              <a:gd name="connsiteX0" fmla="*/ 0 w 3198424"/>
              <a:gd name="connsiteY0" fmla="*/ 0 h 2083656"/>
              <a:gd name="connsiteX1" fmla="*/ 812481 w 3198424"/>
              <a:gd name="connsiteY1" fmla="*/ 2082870 h 2083656"/>
              <a:gd name="connsiteX2" fmla="*/ 1092787 w 3198424"/>
              <a:gd name="connsiteY2" fmla="*/ 263919 h 2083656"/>
              <a:gd name="connsiteX3" fmla="*/ 1872963 w 3198424"/>
              <a:gd name="connsiteY3" fmla="*/ 2050774 h 2083656"/>
              <a:gd name="connsiteX4" fmla="*/ 2393081 w 3198424"/>
              <a:gd name="connsiteY4" fmla="*/ 750480 h 2083656"/>
              <a:gd name="connsiteX5" fmla="*/ 3198424 w 3198424"/>
              <a:gd name="connsiteY5" fmla="*/ 431699 h 2083656"/>
              <a:gd name="connsiteX6" fmla="*/ 3198424 w 3198424"/>
              <a:gd name="connsiteY6" fmla="*/ 431699 h 2083656"/>
              <a:gd name="connsiteX0" fmla="*/ 0 w 3198424"/>
              <a:gd name="connsiteY0" fmla="*/ 0 h 2084782"/>
              <a:gd name="connsiteX1" fmla="*/ 812481 w 3198424"/>
              <a:gd name="connsiteY1" fmla="*/ 2082870 h 2084782"/>
              <a:gd name="connsiteX2" fmla="*/ 1545743 w 3198424"/>
              <a:gd name="connsiteY2" fmla="*/ 400523 h 2084782"/>
              <a:gd name="connsiteX3" fmla="*/ 1872963 w 3198424"/>
              <a:gd name="connsiteY3" fmla="*/ 2050774 h 2084782"/>
              <a:gd name="connsiteX4" fmla="*/ 2393081 w 3198424"/>
              <a:gd name="connsiteY4" fmla="*/ 750480 h 2084782"/>
              <a:gd name="connsiteX5" fmla="*/ 3198424 w 3198424"/>
              <a:gd name="connsiteY5" fmla="*/ 431699 h 2084782"/>
              <a:gd name="connsiteX6" fmla="*/ 3198424 w 3198424"/>
              <a:gd name="connsiteY6" fmla="*/ 431699 h 2084782"/>
              <a:gd name="connsiteX0" fmla="*/ 0 w 3198424"/>
              <a:gd name="connsiteY0" fmla="*/ 0 h 2053031"/>
              <a:gd name="connsiteX1" fmla="*/ 770883 w 3198424"/>
              <a:gd name="connsiteY1" fmla="*/ 1910631 h 2053031"/>
              <a:gd name="connsiteX2" fmla="*/ 1545743 w 3198424"/>
              <a:gd name="connsiteY2" fmla="*/ 400523 h 2053031"/>
              <a:gd name="connsiteX3" fmla="*/ 1872963 w 3198424"/>
              <a:gd name="connsiteY3" fmla="*/ 2050774 h 2053031"/>
              <a:gd name="connsiteX4" fmla="*/ 2393081 w 3198424"/>
              <a:gd name="connsiteY4" fmla="*/ 750480 h 2053031"/>
              <a:gd name="connsiteX5" fmla="*/ 3198424 w 3198424"/>
              <a:gd name="connsiteY5" fmla="*/ 431699 h 2053031"/>
              <a:gd name="connsiteX6" fmla="*/ 3198424 w 3198424"/>
              <a:gd name="connsiteY6" fmla="*/ 431699 h 2053031"/>
              <a:gd name="connsiteX0" fmla="*/ 0 w 3198424"/>
              <a:gd name="connsiteY0" fmla="*/ 0 h 2053031"/>
              <a:gd name="connsiteX1" fmla="*/ 770883 w 3198424"/>
              <a:gd name="connsiteY1" fmla="*/ 1910631 h 2053031"/>
              <a:gd name="connsiteX2" fmla="*/ 1545743 w 3198424"/>
              <a:gd name="connsiteY2" fmla="*/ 400523 h 2053031"/>
              <a:gd name="connsiteX3" fmla="*/ 1872963 w 3198424"/>
              <a:gd name="connsiteY3" fmla="*/ 2050774 h 2053031"/>
              <a:gd name="connsiteX4" fmla="*/ 2393081 w 3198424"/>
              <a:gd name="connsiteY4" fmla="*/ 750480 h 2053031"/>
              <a:gd name="connsiteX5" fmla="*/ 3198424 w 3198424"/>
              <a:gd name="connsiteY5" fmla="*/ 431699 h 2053031"/>
              <a:gd name="connsiteX6" fmla="*/ 3198424 w 3198424"/>
              <a:gd name="connsiteY6" fmla="*/ 431699 h 2053031"/>
              <a:gd name="connsiteX0" fmla="*/ 0 w 3198424"/>
              <a:gd name="connsiteY0" fmla="*/ 0 h 1927052"/>
              <a:gd name="connsiteX1" fmla="*/ 770883 w 3198424"/>
              <a:gd name="connsiteY1" fmla="*/ 1910631 h 1927052"/>
              <a:gd name="connsiteX2" fmla="*/ 1545743 w 3198424"/>
              <a:gd name="connsiteY2" fmla="*/ 400523 h 1927052"/>
              <a:gd name="connsiteX3" fmla="*/ 2080953 w 3198424"/>
              <a:gd name="connsiteY3" fmla="*/ 1421210 h 1927052"/>
              <a:gd name="connsiteX4" fmla="*/ 2393081 w 3198424"/>
              <a:gd name="connsiteY4" fmla="*/ 750480 h 1927052"/>
              <a:gd name="connsiteX5" fmla="*/ 3198424 w 3198424"/>
              <a:gd name="connsiteY5" fmla="*/ 431699 h 1927052"/>
              <a:gd name="connsiteX6" fmla="*/ 3198424 w 3198424"/>
              <a:gd name="connsiteY6" fmla="*/ 431699 h 1927052"/>
              <a:gd name="connsiteX0" fmla="*/ 0 w 3285223"/>
              <a:gd name="connsiteY0" fmla="*/ 0 h 1927052"/>
              <a:gd name="connsiteX1" fmla="*/ 770883 w 3285223"/>
              <a:gd name="connsiteY1" fmla="*/ 1910631 h 1927052"/>
              <a:gd name="connsiteX2" fmla="*/ 1545743 w 3285223"/>
              <a:gd name="connsiteY2" fmla="*/ 400523 h 1927052"/>
              <a:gd name="connsiteX3" fmla="*/ 2080953 w 3285223"/>
              <a:gd name="connsiteY3" fmla="*/ 1421210 h 1927052"/>
              <a:gd name="connsiteX4" fmla="*/ 2393081 w 3285223"/>
              <a:gd name="connsiteY4" fmla="*/ 750480 h 1927052"/>
              <a:gd name="connsiteX5" fmla="*/ 3198424 w 3285223"/>
              <a:gd name="connsiteY5" fmla="*/ 431699 h 1927052"/>
              <a:gd name="connsiteX6" fmla="*/ 3281620 w 3285223"/>
              <a:gd name="connsiteY6" fmla="*/ 384185 h 1927052"/>
              <a:gd name="connsiteX0" fmla="*/ 0 w 3198424"/>
              <a:gd name="connsiteY0" fmla="*/ 0 h 1927052"/>
              <a:gd name="connsiteX1" fmla="*/ 770883 w 3198424"/>
              <a:gd name="connsiteY1" fmla="*/ 1910631 h 1927052"/>
              <a:gd name="connsiteX2" fmla="*/ 1545743 w 3198424"/>
              <a:gd name="connsiteY2" fmla="*/ 400523 h 1927052"/>
              <a:gd name="connsiteX3" fmla="*/ 2080953 w 3198424"/>
              <a:gd name="connsiteY3" fmla="*/ 1421210 h 1927052"/>
              <a:gd name="connsiteX4" fmla="*/ 2393081 w 3198424"/>
              <a:gd name="connsiteY4" fmla="*/ 750480 h 1927052"/>
              <a:gd name="connsiteX5" fmla="*/ 3198424 w 3198424"/>
              <a:gd name="connsiteY5" fmla="*/ 431699 h 1927052"/>
              <a:gd name="connsiteX0" fmla="*/ 0 w 2888750"/>
              <a:gd name="connsiteY0" fmla="*/ 0 h 1927052"/>
              <a:gd name="connsiteX1" fmla="*/ 770883 w 2888750"/>
              <a:gd name="connsiteY1" fmla="*/ 1910631 h 1927052"/>
              <a:gd name="connsiteX2" fmla="*/ 1545743 w 2888750"/>
              <a:gd name="connsiteY2" fmla="*/ 400523 h 1927052"/>
              <a:gd name="connsiteX3" fmla="*/ 2080953 w 2888750"/>
              <a:gd name="connsiteY3" fmla="*/ 1421210 h 1927052"/>
              <a:gd name="connsiteX4" fmla="*/ 2393081 w 2888750"/>
              <a:gd name="connsiteY4" fmla="*/ 750480 h 1927052"/>
              <a:gd name="connsiteX5" fmla="*/ 2888750 w 2888750"/>
              <a:gd name="connsiteY5" fmla="*/ 532666 h 1927052"/>
              <a:gd name="connsiteX0" fmla="*/ 0 w 2888750"/>
              <a:gd name="connsiteY0" fmla="*/ 0 h 1927052"/>
              <a:gd name="connsiteX1" fmla="*/ 770883 w 2888750"/>
              <a:gd name="connsiteY1" fmla="*/ 1910631 h 1927052"/>
              <a:gd name="connsiteX2" fmla="*/ 1545743 w 2888750"/>
              <a:gd name="connsiteY2" fmla="*/ 400523 h 1927052"/>
              <a:gd name="connsiteX3" fmla="*/ 2080953 w 2888750"/>
              <a:gd name="connsiteY3" fmla="*/ 1421210 h 1927052"/>
              <a:gd name="connsiteX4" fmla="*/ 2393081 w 2888750"/>
              <a:gd name="connsiteY4" fmla="*/ 750480 h 1927052"/>
              <a:gd name="connsiteX5" fmla="*/ 2888750 w 2888750"/>
              <a:gd name="connsiteY5" fmla="*/ 532666 h 1927052"/>
              <a:gd name="connsiteX0" fmla="*/ 0 w 2888750"/>
              <a:gd name="connsiteY0" fmla="*/ 0 h 1868277"/>
              <a:gd name="connsiteX1" fmla="*/ 807859 w 2888750"/>
              <a:gd name="connsiteY1" fmla="*/ 1851238 h 1868277"/>
              <a:gd name="connsiteX2" fmla="*/ 1545743 w 2888750"/>
              <a:gd name="connsiteY2" fmla="*/ 400523 h 1868277"/>
              <a:gd name="connsiteX3" fmla="*/ 2080953 w 2888750"/>
              <a:gd name="connsiteY3" fmla="*/ 1421210 h 1868277"/>
              <a:gd name="connsiteX4" fmla="*/ 2393081 w 2888750"/>
              <a:gd name="connsiteY4" fmla="*/ 750480 h 1868277"/>
              <a:gd name="connsiteX5" fmla="*/ 2888750 w 2888750"/>
              <a:gd name="connsiteY5" fmla="*/ 532666 h 1868277"/>
              <a:gd name="connsiteX0" fmla="*/ 0 w 2888750"/>
              <a:gd name="connsiteY0" fmla="*/ 0 h 1878883"/>
              <a:gd name="connsiteX1" fmla="*/ 807859 w 2888750"/>
              <a:gd name="connsiteY1" fmla="*/ 1851238 h 1878883"/>
              <a:gd name="connsiteX2" fmla="*/ 1545743 w 2888750"/>
              <a:gd name="connsiteY2" fmla="*/ 400523 h 1878883"/>
              <a:gd name="connsiteX3" fmla="*/ 2080953 w 2888750"/>
              <a:gd name="connsiteY3" fmla="*/ 1421210 h 1878883"/>
              <a:gd name="connsiteX4" fmla="*/ 2393081 w 2888750"/>
              <a:gd name="connsiteY4" fmla="*/ 750480 h 1878883"/>
              <a:gd name="connsiteX5" fmla="*/ 2888750 w 2888750"/>
              <a:gd name="connsiteY5" fmla="*/ 532666 h 1878883"/>
              <a:gd name="connsiteX0" fmla="*/ 0 w 2888750"/>
              <a:gd name="connsiteY0" fmla="*/ 0 h 1895260"/>
              <a:gd name="connsiteX1" fmla="*/ 807859 w 2888750"/>
              <a:gd name="connsiteY1" fmla="*/ 1851238 h 1895260"/>
              <a:gd name="connsiteX2" fmla="*/ 1545743 w 2888750"/>
              <a:gd name="connsiteY2" fmla="*/ 400523 h 1895260"/>
              <a:gd name="connsiteX3" fmla="*/ 2080953 w 2888750"/>
              <a:gd name="connsiteY3" fmla="*/ 1421210 h 1895260"/>
              <a:gd name="connsiteX4" fmla="*/ 2393081 w 2888750"/>
              <a:gd name="connsiteY4" fmla="*/ 750480 h 1895260"/>
              <a:gd name="connsiteX5" fmla="*/ 2888750 w 2888750"/>
              <a:gd name="connsiteY5" fmla="*/ 532666 h 189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8750" h="1895260">
                <a:moveTo>
                  <a:pt x="0" y="0"/>
                </a:moveTo>
                <a:cubicBezTo>
                  <a:pt x="78297" y="613095"/>
                  <a:pt x="328379" y="2176478"/>
                  <a:pt x="807859" y="1851238"/>
                </a:cubicBezTo>
                <a:cubicBezTo>
                  <a:pt x="1287339" y="1525998"/>
                  <a:pt x="1333561" y="472194"/>
                  <a:pt x="1545743" y="400523"/>
                </a:cubicBezTo>
                <a:cubicBezTo>
                  <a:pt x="1757925" y="328852"/>
                  <a:pt x="1939730" y="1362884"/>
                  <a:pt x="2080953" y="1421210"/>
                </a:cubicBezTo>
                <a:cubicBezTo>
                  <a:pt x="2222176" y="1479536"/>
                  <a:pt x="2258448" y="898571"/>
                  <a:pt x="2393081" y="750480"/>
                </a:cubicBezTo>
                <a:cubicBezTo>
                  <a:pt x="2527714" y="602389"/>
                  <a:pt x="2726794" y="564019"/>
                  <a:pt x="2888750" y="5326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5A6652D-B6BC-47E3-8129-0E6CCFA0A7D8}"/>
              </a:ext>
            </a:extLst>
          </p:cNvPr>
          <p:cNvCxnSpPr>
            <a:cxnSpLocks/>
          </p:cNvCxnSpPr>
          <p:nvPr/>
        </p:nvCxnSpPr>
        <p:spPr>
          <a:xfrm>
            <a:off x="1174108" y="1597461"/>
            <a:ext cx="264861" cy="1145739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82F98B90-84B6-4AAD-86C2-984BD17DE6DA}"/>
              </a:ext>
            </a:extLst>
          </p:cNvPr>
          <p:cNvSpPr/>
          <p:nvPr/>
        </p:nvSpPr>
        <p:spPr>
          <a:xfrm>
            <a:off x="1296358" y="1876050"/>
            <a:ext cx="142611" cy="159392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EA7B0C2-67A0-46F6-BEB6-5C5C42772428}"/>
              </a:ext>
            </a:extLst>
          </p:cNvPr>
          <p:cNvCxnSpPr>
            <a:cxnSpLocks/>
          </p:cNvCxnSpPr>
          <p:nvPr/>
        </p:nvCxnSpPr>
        <p:spPr>
          <a:xfrm>
            <a:off x="1638236" y="3758723"/>
            <a:ext cx="907383" cy="717554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1E552F6-D77F-42A7-8B2F-7ADEADE362A3}"/>
              </a:ext>
            </a:extLst>
          </p:cNvPr>
          <p:cNvCxnSpPr>
            <a:cxnSpLocks/>
          </p:cNvCxnSpPr>
          <p:nvPr/>
        </p:nvCxnSpPr>
        <p:spPr>
          <a:xfrm flipH="1">
            <a:off x="2615279" y="3910677"/>
            <a:ext cx="639211" cy="518610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30D4990-CC91-41B4-B9D2-014DD0B0B825}"/>
              </a:ext>
            </a:extLst>
          </p:cNvPr>
          <p:cNvSpPr/>
          <p:nvPr/>
        </p:nvSpPr>
        <p:spPr>
          <a:xfrm>
            <a:off x="5654549" y="2475999"/>
            <a:ext cx="142611" cy="159392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8B1FDD-FEAB-4F3A-87D5-64E3A0A46CF0}"/>
              </a:ext>
            </a:extLst>
          </p:cNvPr>
          <p:cNvCxnSpPr>
            <a:cxnSpLocks/>
          </p:cNvCxnSpPr>
          <p:nvPr/>
        </p:nvCxnSpPr>
        <p:spPr>
          <a:xfrm flipH="1">
            <a:off x="5456049" y="2448601"/>
            <a:ext cx="539613" cy="373581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3B1A8-4263-4B8A-B1AE-D37358A96E90}"/>
              </a:ext>
            </a:extLst>
          </p:cNvPr>
          <p:cNvCxnSpPr>
            <a:cxnSpLocks/>
          </p:cNvCxnSpPr>
          <p:nvPr/>
        </p:nvCxnSpPr>
        <p:spPr>
          <a:xfrm flipH="1">
            <a:off x="5274627" y="2990489"/>
            <a:ext cx="217071" cy="519446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4A86BC-C947-41EB-B217-941AF9DBC667}"/>
              </a:ext>
            </a:extLst>
          </p:cNvPr>
          <p:cNvCxnSpPr>
            <a:cxnSpLocks/>
          </p:cNvCxnSpPr>
          <p:nvPr/>
        </p:nvCxnSpPr>
        <p:spPr>
          <a:xfrm>
            <a:off x="4711025" y="3244006"/>
            <a:ext cx="189795" cy="361779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AE8CD31-1D19-411F-B168-DFB0BB9A0194}"/>
              </a:ext>
            </a:extLst>
          </p:cNvPr>
          <p:cNvSpPr/>
          <p:nvPr/>
        </p:nvSpPr>
        <p:spPr>
          <a:xfrm>
            <a:off x="2403008" y="4663259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B0D87E-6930-44EC-AE1C-22F6B36D686D}"/>
                  </a:ext>
                </a:extLst>
              </p:cNvPr>
              <p:cNvSpPr txBox="1"/>
              <p:nvPr/>
            </p:nvSpPr>
            <p:spPr>
              <a:xfrm>
                <a:off x="2209026" y="4843432"/>
                <a:ext cx="325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B0D87E-6930-44EC-AE1C-22F6B36D6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026" y="4843432"/>
                <a:ext cx="325345" cy="276999"/>
              </a:xfrm>
              <a:prstGeom prst="rect">
                <a:avLst/>
              </a:prstGeom>
              <a:blipFill>
                <a:blip r:embed="rId5"/>
                <a:stretch>
                  <a:fillRect l="-11111" r="-1852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2F78B-7283-44FE-A0C9-A360C28E3677}"/>
                  </a:ext>
                </a:extLst>
              </p:cNvPr>
              <p:cNvSpPr txBox="1"/>
              <p:nvPr/>
            </p:nvSpPr>
            <p:spPr>
              <a:xfrm>
                <a:off x="1158001" y="4825697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2F78B-7283-44FE-A0C9-A360C28E3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01" y="4825697"/>
                <a:ext cx="482440" cy="288477"/>
              </a:xfrm>
              <a:prstGeom prst="rect">
                <a:avLst/>
              </a:prstGeom>
              <a:blipFill>
                <a:blip r:embed="rId6"/>
                <a:stretch>
                  <a:fillRect l="-6329" t="-8511" r="-101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40EE68BA-C676-421D-8154-D58468AE1FC4}"/>
              </a:ext>
            </a:extLst>
          </p:cNvPr>
          <p:cNvSpPr/>
          <p:nvPr/>
        </p:nvSpPr>
        <p:spPr>
          <a:xfrm>
            <a:off x="1296697" y="4684731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0F519D-BE45-42FF-937A-A2FFEA7E5F01}"/>
              </a:ext>
            </a:extLst>
          </p:cNvPr>
          <p:cNvSpPr/>
          <p:nvPr/>
        </p:nvSpPr>
        <p:spPr>
          <a:xfrm>
            <a:off x="1954447" y="4665356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427B44-95BC-44B7-996A-FFD1ADF770F4}"/>
                  </a:ext>
                </a:extLst>
              </p:cNvPr>
              <p:cNvSpPr txBox="1"/>
              <p:nvPr/>
            </p:nvSpPr>
            <p:spPr>
              <a:xfrm>
                <a:off x="1792651" y="4806329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427B44-95BC-44B7-996A-FFD1ADF7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51" y="4806329"/>
                <a:ext cx="482440" cy="288477"/>
              </a:xfrm>
              <a:prstGeom prst="rect">
                <a:avLst/>
              </a:prstGeom>
              <a:blipFill>
                <a:blip r:embed="rId7"/>
                <a:stretch>
                  <a:fillRect l="-6329" t="-8333" r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FA28854-0D0B-4772-968C-0B50567ED9D0}"/>
              </a:ext>
            </a:extLst>
          </p:cNvPr>
          <p:cNvSpPr/>
          <p:nvPr/>
        </p:nvSpPr>
        <p:spPr>
          <a:xfrm>
            <a:off x="2901622" y="4639291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4AF1-8B87-42D9-B87B-70DB537DCF9E}"/>
                  </a:ext>
                </a:extLst>
              </p:cNvPr>
              <p:cNvSpPr txBox="1"/>
              <p:nvPr/>
            </p:nvSpPr>
            <p:spPr>
              <a:xfrm>
                <a:off x="2883541" y="4753243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4AF1-8B87-42D9-B87B-70DB537D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41" y="4753243"/>
                <a:ext cx="482440" cy="288477"/>
              </a:xfrm>
              <a:prstGeom prst="rect">
                <a:avLst/>
              </a:prstGeom>
              <a:blipFill>
                <a:blip r:embed="rId8"/>
                <a:stretch>
                  <a:fillRect l="-6329" t="-8511" r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00AFB8-6A32-491B-9033-0A827F58F76C}"/>
                  </a:ext>
                </a:extLst>
              </p:cNvPr>
              <p:cNvSpPr txBox="1"/>
              <p:nvPr/>
            </p:nvSpPr>
            <p:spPr>
              <a:xfrm>
                <a:off x="5797160" y="4740040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00AFB8-6A32-491B-9033-0A827F58F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160" y="4740040"/>
                <a:ext cx="482440" cy="288477"/>
              </a:xfrm>
              <a:prstGeom prst="rect">
                <a:avLst/>
              </a:prstGeom>
              <a:blipFill>
                <a:blip r:embed="rId9"/>
                <a:stretch>
                  <a:fillRect l="-6329" t="-8511" r="-101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255B978-E872-432B-AB31-63433D684A82}"/>
              </a:ext>
            </a:extLst>
          </p:cNvPr>
          <p:cNvSpPr/>
          <p:nvPr/>
        </p:nvSpPr>
        <p:spPr>
          <a:xfrm>
            <a:off x="5680546" y="4621356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5BB1C4-0372-4801-90FA-312A0951847A}"/>
              </a:ext>
            </a:extLst>
          </p:cNvPr>
          <p:cNvSpPr/>
          <p:nvPr/>
        </p:nvSpPr>
        <p:spPr>
          <a:xfrm>
            <a:off x="5313438" y="4631018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DF9349-2980-468A-826E-E54E36FAEB2B}"/>
                  </a:ext>
                </a:extLst>
              </p:cNvPr>
              <p:cNvSpPr txBox="1"/>
              <p:nvPr/>
            </p:nvSpPr>
            <p:spPr>
              <a:xfrm>
                <a:off x="5358941" y="4797215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DF9349-2980-468A-826E-E54E36FA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1" y="4797215"/>
                <a:ext cx="482440" cy="288477"/>
              </a:xfrm>
              <a:prstGeom prst="rect">
                <a:avLst/>
              </a:prstGeom>
              <a:blipFill>
                <a:blip r:embed="rId10"/>
                <a:stretch>
                  <a:fillRect l="-6329" t="-8511" r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E1CC9C5F-1DEB-496F-8EC1-F16B91577357}"/>
              </a:ext>
            </a:extLst>
          </p:cNvPr>
          <p:cNvSpPr/>
          <p:nvPr/>
        </p:nvSpPr>
        <p:spPr>
          <a:xfrm>
            <a:off x="4738241" y="4631645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875001-68DE-42E9-BDF9-8675EDB41877}"/>
              </a:ext>
            </a:extLst>
          </p:cNvPr>
          <p:cNvSpPr/>
          <p:nvPr/>
        </p:nvSpPr>
        <p:spPr>
          <a:xfrm>
            <a:off x="5032755" y="4648812"/>
            <a:ext cx="142611" cy="159392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3D8ABE-90A4-455F-98D5-6C67529746CE}"/>
                  </a:ext>
                </a:extLst>
              </p:cNvPr>
              <p:cNvSpPr txBox="1"/>
              <p:nvPr/>
            </p:nvSpPr>
            <p:spPr>
              <a:xfrm>
                <a:off x="4404672" y="4825695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3D8ABE-90A4-455F-98D5-6C675297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672" y="4825695"/>
                <a:ext cx="482440" cy="288477"/>
              </a:xfrm>
              <a:prstGeom prst="rect">
                <a:avLst/>
              </a:prstGeom>
              <a:blipFill>
                <a:blip r:embed="rId11"/>
                <a:stretch>
                  <a:fillRect l="-6329" t="-8511" r="-101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763CEAC-6219-46B7-A26F-397B3A8B5122}"/>
                  </a:ext>
                </a:extLst>
              </p:cNvPr>
              <p:cNvSpPr/>
              <p:nvPr/>
            </p:nvSpPr>
            <p:spPr>
              <a:xfrm>
                <a:off x="4868021" y="4785267"/>
                <a:ext cx="510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763CEAC-6219-46B7-A26F-397B3A8B5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21" y="4785267"/>
                <a:ext cx="51001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02355C-19FF-4D40-B170-459672BE92EE}"/>
              </a:ext>
            </a:extLst>
          </p:cNvPr>
          <p:cNvCxnSpPr>
            <a:cxnSpLocks/>
          </p:cNvCxnSpPr>
          <p:nvPr/>
        </p:nvCxnSpPr>
        <p:spPr>
          <a:xfrm flipV="1">
            <a:off x="1375246" y="4755010"/>
            <a:ext cx="626935" cy="16502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A70D1F-6165-4D07-A4D6-3AE39FF1BEAA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1954447" y="4720148"/>
            <a:ext cx="1040134" cy="24904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2B4718-6550-42BC-BCFC-F609560DD1FA}"/>
              </a:ext>
            </a:extLst>
          </p:cNvPr>
          <p:cNvCxnSpPr>
            <a:cxnSpLocks/>
          </p:cNvCxnSpPr>
          <p:nvPr/>
        </p:nvCxnSpPr>
        <p:spPr>
          <a:xfrm flipH="1" flipV="1">
            <a:off x="2469588" y="4734975"/>
            <a:ext cx="376559" cy="1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E46121-BA5A-4108-B31C-3EF2AB19BEFA}"/>
              </a:ext>
            </a:extLst>
          </p:cNvPr>
          <p:cNvCxnSpPr>
            <a:cxnSpLocks/>
          </p:cNvCxnSpPr>
          <p:nvPr/>
        </p:nvCxnSpPr>
        <p:spPr>
          <a:xfrm flipH="1">
            <a:off x="5311397" y="4702594"/>
            <a:ext cx="483724" cy="9661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76CB6B-1DC1-43FA-844A-5BF9A1A1253B}"/>
              </a:ext>
            </a:extLst>
          </p:cNvPr>
          <p:cNvCxnSpPr>
            <a:cxnSpLocks/>
          </p:cNvCxnSpPr>
          <p:nvPr/>
        </p:nvCxnSpPr>
        <p:spPr>
          <a:xfrm flipH="1">
            <a:off x="4755229" y="4721446"/>
            <a:ext cx="575197" cy="627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5119F-8645-436C-A7E4-73D23E419F70}"/>
              </a:ext>
            </a:extLst>
          </p:cNvPr>
          <p:cNvCxnSpPr>
            <a:cxnSpLocks/>
          </p:cNvCxnSpPr>
          <p:nvPr/>
        </p:nvCxnSpPr>
        <p:spPr>
          <a:xfrm>
            <a:off x="4820902" y="4702441"/>
            <a:ext cx="383879" cy="8273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F1F602A-70B7-48EF-B132-5EB692BC1732}"/>
              </a:ext>
            </a:extLst>
          </p:cNvPr>
          <p:cNvSpPr/>
          <p:nvPr/>
        </p:nvSpPr>
        <p:spPr>
          <a:xfrm>
            <a:off x="789120" y="5265171"/>
            <a:ext cx="2094422" cy="648667"/>
          </a:xfrm>
          <a:prstGeom prst="wedgeRectCallout">
            <a:avLst>
              <a:gd name="adj1" fmla="val 25638"/>
              <a:gd name="adj2" fmla="val -7241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Woohoo! 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Global minima found!!!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2E932A3B-8903-4F9F-9CA9-F10A6ACA684F}"/>
              </a:ext>
            </a:extLst>
          </p:cNvPr>
          <p:cNvSpPr/>
          <p:nvPr/>
        </p:nvSpPr>
        <p:spPr>
          <a:xfrm>
            <a:off x="670316" y="6039651"/>
            <a:ext cx="2695665" cy="648667"/>
          </a:xfrm>
          <a:prstGeom prst="wedgeRectCallout">
            <a:avLst>
              <a:gd name="adj1" fmla="val 2419"/>
              <a:gd name="adj2" fmla="val -7700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GD thanks you for the good initialization 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962CEE-7002-4875-A091-79D9D06C9B84}"/>
                  </a:ext>
                </a:extLst>
              </p:cNvPr>
              <p:cNvSpPr txBox="1"/>
              <p:nvPr/>
            </p:nvSpPr>
            <p:spPr>
              <a:xfrm>
                <a:off x="2170492" y="4829039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962CEE-7002-4875-A091-79D9D06C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492" y="4829039"/>
                <a:ext cx="482440" cy="288477"/>
              </a:xfrm>
              <a:prstGeom prst="rect">
                <a:avLst/>
              </a:prstGeom>
              <a:blipFill>
                <a:blip r:embed="rId13"/>
                <a:stretch>
                  <a:fillRect l="-6329" t="-8511" r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8DC10D-AD71-4ADF-87CF-B7C2E2DB3879}"/>
                  </a:ext>
                </a:extLst>
              </p:cNvPr>
              <p:cNvSpPr txBox="1"/>
              <p:nvPr/>
            </p:nvSpPr>
            <p:spPr>
              <a:xfrm>
                <a:off x="4915377" y="4829039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8DC10D-AD71-4ADF-87CF-B7C2E2DB3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77" y="4829039"/>
                <a:ext cx="482440" cy="288477"/>
              </a:xfrm>
              <a:prstGeom prst="rect">
                <a:avLst/>
              </a:prstGeom>
              <a:blipFill>
                <a:blip r:embed="rId14"/>
                <a:stretch>
                  <a:fillRect l="-6329" t="-8511" r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tar: 5 Points 3">
            <a:extLst>
              <a:ext uri="{FF2B5EF4-FFF2-40B4-BE49-F238E27FC236}">
                <a16:creationId xmlns:a16="http://schemas.microsoft.com/office/drawing/2014/main" id="{2AED08CE-54F3-4D86-B1BB-F11F8540DF8D}"/>
              </a:ext>
            </a:extLst>
          </p:cNvPr>
          <p:cNvSpPr/>
          <p:nvPr/>
        </p:nvSpPr>
        <p:spPr>
          <a:xfrm>
            <a:off x="2369977" y="4640812"/>
            <a:ext cx="193560" cy="18822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902FDE6C-D933-4DE9-9DB8-516BC62D1DE0}"/>
              </a:ext>
            </a:extLst>
          </p:cNvPr>
          <p:cNvSpPr/>
          <p:nvPr/>
        </p:nvSpPr>
        <p:spPr>
          <a:xfrm>
            <a:off x="5002948" y="4631018"/>
            <a:ext cx="193560" cy="18822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B515A7BE-B636-40CA-8AD6-9229ABEC8146}"/>
              </a:ext>
            </a:extLst>
          </p:cNvPr>
          <p:cNvSpPr/>
          <p:nvPr/>
        </p:nvSpPr>
        <p:spPr>
          <a:xfrm>
            <a:off x="3684628" y="5272315"/>
            <a:ext cx="1771421" cy="648667"/>
          </a:xfrm>
          <a:prstGeom prst="wedgeRectCallout">
            <a:avLst>
              <a:gd name="adj1" fmla="val 25638"/>
              <a:gd name="adj2" fmla="val -7241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Stuck at a local minima 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 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Speech Bubble: Rectangle 46">
                <a:extLst>
                  <a:ext uri="{FF2B5EF4-FFF2-40B4-BE49-F238E27FC236}">
                    <a16:creationId xmlns:a16="http://schemas.microsoft.com/office/drawing/2014/main" id="{251DA147-5C9C-445B-9FE3-A4D895967EE0}"/>
                  </a:ext>
                </a:extLst>
              </p:cNvPr>
              <p:cNvSpPr/>
              <p:nvPr/>
            </p:nvSpPr>
            <p:spPr>
              <a:xfrm>
                <a:off x="1638235" y="1012655"/>
                <a:ext cx="3116994" cy="607822"/>
              </a:xfrm>
              <a:prstGeom prst="wedgeRectCallout">
                <a:avLst>
                  <a:gd name="adj1" fmla="val -54192"/>
                  <a:gd name="adj2" fmla="val 8927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Negative gradient here </a:t>
                </a:r>
                <a14:m>
                  <m:oMath xmlns:m="http://schemas.openxmlformats.org/officeDocument/2006/math">
                    <m:r>
                      <a:rPr lang="en-I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Let’s move in the positive direction</a:t>
                </a:r>
              </a:p>
            </p:txBody>
          </p:sp>
        </mc:Choice>
        <mc:Fallback xmlns="">
          <p:sp>
            <p:nvSpPr>
              <p:cNvPr id="47" name="Speech Bubble: Rectangle 46">
                <a:extLst>
                  <a:ext uri="{FF2B5EF4-FFF2-40B4-BE49-F238E27FC236}">
                    <a16:creationId xmlns:a16="http://schemas.microsoft.com/office/drawing/2014/main" id="{251DA147-5C9C-445B-9FE3-A4D895967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5" y="1012655"/>
                <a:ext cx="3116994" cy="607822"/>
              </a:xfrm>
              <a:prstGeom prst="wedgeRectCallout">
                <a:avLst>
                  <a:gd name="adj1" fmla="val -54192"/>
                  <a:gd name="adj2" fmla="val 89278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68BA5A9B-C053-4DE5-B50E-D5DC4BCFC340}"/>
              </a:ext>
            </a:extLst>
          </p:cNvPr>
          <p:cNvSpPr/>
          <p:nvPr/>
        </p:nvSpPr>
        <p:spPr>
          <a:xfrm>
            <a:off x="3352635" y="3758723"/>
            <a:ext cx="1958762" cy="763807"/>
          </a:xfrm>
          <a:prstGeom prst="wedgeRectCallout">
            <a:avLst>
              <a:gd name="adj1" fmla="val -65273"/>
              <a:gd name="adj2" fmla="val 385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Positive gradient here. Let’s move in the negative direction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E5BD4-5BD9-4535-9DD0-356C0184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88" y="1490382"/>
            <a:ext cx="3592827" cy="25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3F2991-0F5A-4E7C-BD99-DB2B43F6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125" y="4059971"/>
            <a:ext cx="3762574" cy="24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701A71-6A32-4488-9C1F-4A9C134D5EFF}"/>
              </a:ext>
            </a:extLst>
          </p:cNvPr>
          <p:cNvSpPr txBox="1"/>
          <p:nvPr/>
        </p:nvSpPr>
        <p:spPr>
          <a:xfrm>
            <a:off x="7765643" y="964764"/>
            <a:ext cx="3958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badi Extra Light" panose="020B0204020104020204" pitchFamily="34" charset="0"/>
              </a:rPr>
              <a:t> Learning rate is very important</a:t>
            </a:r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AE09E415-230E-4409-AC50-CC154DD0F774}"/>
              </a:ext>
            </a:extLst>
          </p:cNvPr>
          <p:cNvSpPr/>
          <p:nvPr/>
        </p:nvSpPr>
        <p:spPr>
          <a:xfrm>
            <a:off x="3781838" y="6053394"/>
            <a:ext cx="2314162" cy="648667"/>
          </a:xfrm>
          <a:prstGeom prst="wedgeRectCallout">
            <a:avLst>
              <a:gd name="adj1" fmla="val 119"/>
              <a:gd name="adj2" fmla="val -7241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Good initialization is very important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48B2-419A-4020-87D4-46D3FB7A7D7D}"/>
                  </a:ext>
                </a:extLst>
              </p:cNvPr>
              <p:cNvSpPr txBox="1"/>
              <p:nvPr/>
            </p:nvSpPr>
            <p:spPr>
              <a:xfrm>
                <a:off x="358497" y="1314250"/>
                <a:ext cx="550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48B2-419A-4020-87D4-46D3FB7A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7" y="1314250"/>
                <a:ext cx="550087" cy="276999"/>
              </a:xfrm>
              <a:prstGeom prst="rect">
                <a:avLst/>
              </a:prstGeom>
              <a:blipFill>
                <a:blip r:embed="rId18"/>
                <a:stretch>
                  <a:fillRect l="-11111" t="-4444" r="-16667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C4BC71-27D9-4076-B960-E8CBA20C6912}"/>
              </a:ext>
            </a:extLst>
          </p:cNvPr>
          <p:cNvSpPr txBox="1"/>
          <p:nvPr/>
        </p:nvSpPr>
        <p:spPr>
          <a:xfrm>
            <a:off x="5647334" y="299557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EAF9E-90CA-4E01-87B4-77061F315034}"/>
                  </a:ext>
                </a:extLst>
              </p:cNvPr>
              <p:cNvSpPr/>
              <p:nvPr/>
            </p:nvSpPr>
            <p:spPr>
              <a:xfrm>
                <a:off x="6800163" y="4665261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EAF9E-90CA-4E01-87B4-77061F315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163" y="4665261"/>
                <a:ext cx="4187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20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948"/>
    </mc:Choice>
    <mc:Fallback xmlns="">
      <p:transition spd="slow" advTm="43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0.00023 C 0.00039 0.0037 0.00091 0.00787 0.00221 0.0125 C 0.00273 0.01412 0.00365 0.0155 0.00456 0.01736 C 0.00495 0.0199 0.00612 0.02731 0.00638 0.02939 C 0.00716 0.06875 0.00703 0.06296 0.00846 0.09606 C 0.00859 0.10324 0.00898 0.11944 0.01029 0.1287 C 0.01094 0.13148 0.01172 0.13564 0.01224 0.13865 C 0.01263 0.1405 0.01289 0.14212 0.01315 0.14421 C 0.0138 0.14606 0.01393 0.14861 0.01432 0.15069 C 0.01615 0.15995 0.01706 0.15648 0.01823 0.16782 C 0.01836 0.16944 0.01966 0.18402 0.02031 0.18657 C 0.02057 0.18935 0.02174 0.19097 0.02213 0.19351 C 0.02786 0.21944 0.01927 0.18472 0.02448 0.20555 C 0.02578 0.21203 0.02669 0.21944 0.0293 0.22592 C 0.02982 0.22754 0.03047 0.22916 0.03125 0.23125 C 0.03516 0.24513 0.02865 0.22662 0.03424 0.2412 C 0.03437 0.2449 0.03437 0.24837 0.03516 0.25162 C 0.03633 0.25856 0.03698 0.25972 0.03919 0.26527 C 0.03958 0.26828 0.0401 0.27407 0.04115 0.27754 C 0.04258 0.2831 0.04401 0.28888 0.04609 0.29421 C 0.04674 0.29606 0.0474 0.29791 0.04792 0.29953 C 0.04922 0.30231 0.05052 0.30833 0.05195 0.31157 C 0.05286 0.31296 0.05417 0.31365 0.05508 0.31481 C 0.05599 0.32083 0.05521 0.31805 0.05768 0.32199 L 0.05768 0.32314 L 0.05768 0.32013 " pathEditMode="relative" rAng="0" ptsTypes="AAAAAAAAAAAAAAAAAAAAAAAAAAA">
                                      <p:cBhvr>
                                        <p:cTn id="72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68 0.32013 L 0.05768 0.32013 C 0.05768 0.32037 0.0582 0.32083 0.05898 0.32175 C 0.05911 0.32175 0.0599 0.32222 0.06029 0.32245 C 0.06081 0.32291 0.06107 0.32337 0.0612 0.32384 C 0.06146 0.32407 0.0612 0.32453 0.06224 0.32476 L 0.06393 0.325 C 0.06393 0.325 0.06484 0.32615 0.06523 0.32662 C 0.06562 0.32708 0.06667 0.32708 0.06719 0.32731 C 0.06784 0.32754 0.06797 0.32777 0.06849 0.32824 C 0.06888 0.32824 0.06966 0.32847 0.07018 0.3287 C 0.07174 0.32916 0.07253 0.32986 0.07409 0.33009 C 0.075 0.33032 0.07591 0.33032 0.07669 0.33055 C 0.07943 0.33148 0.07786 0.33171 0.08242 0.3324 C 0.09206 0.33356 0.08203 0.33217 0.08815 0.33333 C 0.0888 0.33333 0.08958 0.33356 0.0901 0.33356 C 0.09049 0.33356 0.09115 0.33379 0.0918 0.33402 C 0.09401 0.33449 0.09713 0.33449 0.09896 0.33495 C 0.10234 0.33449 0.10586 0.33449 0.10911 0.33425 C 0.10977 0.33402 0.11029 0.33402 0.1112 0.33402 C 0.11224 0.33356 0.11367 0.33333 0.11497 0.3331 L 0.11849 0.33217 L 0.1207 0.33148 C 0.12109 0.33125 0.12109 0.33101 0.12187 0.33078 C 0.1224 0.33078 0.12318 0.33078 0.12383 0.33055 C 0.12448 0.33032 0.12487 0.33009 0.12565 0.32986 C 0.12604 0.32962 0.12643 0.32939 0.12695 0.32916 C 0.12708 0.3287 0.12825 0.32847 0.12825 0.3287 L 0.12825 0.32847 " pathEditMode="relative" rAng="0" ptsTypes="AAAAAAAAAAAAAAAAAAAAAAAAAAAAA">
                                      <p:cBhvr>
                                        <p:cTn id="10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3 0.31458 L 0.1293 0.31481 C 0.12604 0.31782 0.12187 0.3199 0.11966 0.32476 C 0.11823 0.32754 0.11588 0.33287 0.11406 0.33518 C 0.11302 0.33587 0.11185 0.33587 0.1112 0.33657 C 0.11016 0.3375 0.10924 0.33888 0.10833 0.33958 C 0.10651 0.34074 0.10456 0.34166 0.10273 0.34259 L 0.09687 0.3456 C 0.09596 0.34606 0.09492 0.34629 0.09401 0.34699 L 0.09219 0.34861 L 0.09049 0.34861 " pathEditMode="relative" rAng="0" ptsTypes="AAAAAAAAAAA">
                                      <p:cBhvr>
                                        <p:cTn id="14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0.00065 0.00231 C -0.00143 0.0037 -0.00377 0.00509 -0.0056 0.0074 C -0.00768 0.00995 -0.00781 0.01736 -0.00872 0.0199 C -0.01094 0.02569 -0.00963 0.02291 -0.01263 0.02824 C -0.01393 0.0368 -0.01315 0.03217 -0.01497 0.04212 L -0.01575 0.04629 C -0.01601 0.04768 -0.01614 0.0493 -0.01653 0.05046 C -0.02109 0.0625 -0.01575 0.04745 -0.01888 0.05879 C -0.0194 0.06041 -0.02018 0.06157 -0.02044 0.06296 C -0.02122 0.06574 -0.02148 0.06851 -0.022 0.07129 L -0.02357 0.07962 C -0.02383 0.08101 -0.02396 0.08263 -0.02435 0.08379 C -0.02539 0.08657 -0.02695 0.08888 -0.02747 0.09212 C -0.02773 0.09351 -0.02812 0.0949 -0.02825 0.09629 C -0.0293 0.10347 -0.02799 0.103 -0.03138 0.10601 C -0.03164 0.10625 -0.0319 0.10601 -0.03216 0.10601 L -0.03216 0.10625 " pathEditMode="relative" rAng="0" ptsTypes="AAAAAAAAAAAAAAAAAA">
                                      <p:cBhvr>
                                        <p:cTn id="2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7 0.10902 L -0.03607 0.10925 C -0.03737 0.12106 -0.03542 0.12291 -0.03997 0.12708 C -0.04075 0.12754 -0.04153 0.128 -0.04232 0.12847 C -0.04401 0.1368 -0.04232 0.12893 -0.04622 0.14097 C -0.04687 0.14259 -0.047 0.1449 -0.04778 0.14652 C -0.04844 0.14745 -0.04948 0.14722 -0.05013 0.14791 C -0.05104 0.14861 -0.05169 0.15 -0.05247 0.15069 C -0.05403 0.15185 -0.05716 0.15347 -0.05716 0.1537 C -0.05846 0.15254 -0.06002 0.15208 -0.06107 0.15069 C -0.06185 0.14953 -0.06211 0.14768 -0.06263 0.14652 C -0.06341 0.14444 -0.06432 0.14282 -0.06497 0.14097 C -0.07174 0.12384 -0.06497 0.14004 -0.07044 0.12708 L -0.072 0.11875 L -0.072 0.11898 " pathEditMode="relative" rAng="0" ptsTypes="AAAAAAAAAAAAAAA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78 0.12152 L -0.07278 0.12175 C -0.07174 0.12523 -0.07083 0.12893 -0.06966 0.13263 C -0.06927 0.13402 -0.06862 0.13518 -0.0681 0.1368 C -0.06784 0.13796 -0.06771 0.13958 -0.06732 0.14097 C -0.06693 0.14282 -0.06627 0.14444 -0.06575 0.14652 C -0.06549 0.14768 -0.06549 0.1493 -0.06497 0.15069 C -0.06406 0.15347 -0.06341 0.15717 -0.06185 0.15902 L -0.0595 0.1618 L -0.05325 0.16041 L -0.05325 0.16064 " pathEditMode="relative" rAng="0" ptsTypes="AAAAAAAAAAA">
                                      <p:cBhvr>
                                        <p:cTn id="29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6" grpId="1" animBg="1"/>
      <p:bldP spid="136" grpId="2" animBg="1"/>
      <p:bldP spid="136" grpId="3" animBg="1"/>
      <p:bldP spid="136" grpId="4" animBg="1"/>
      <p:bldP spid="11" grpId="0" animBg="1"/>
      <p:bldP spid="11" grpId="1" animBg="1"/>
      <p:bldP spid="11" grpId="2" animBg="1"/>
      <p:bldP spid="11" grpId="3" animBg="1"/>
      <p:bldP spid="23" grpId="0" animBg="1"/>
      <p:bldP spid="23" grpId="1" animBg="1"/>
      <p:bldP spid="14" grpId="0"/>
      <p:bldP spid="25" grpId="0"/>
      <p:bldP spid="25" grpId="1"/>
      <p:bldP spid="26" grpId="0" animBg="1"/>
      <p:bldP spid="26" grpId="1" animBg="1"/>
      <p:bldP spid="28" grpId="0" animBg="1"/>
      <p:bldP spid="28" grpId="1" animBg="1"/>
      <p:bldP spid="28" grpId="2" animBg="1"/>
      <p:bldP spid="29" grpId="0"/>
      <p:bldP spid="29" grpId="1"/>
      <p:bldP spid="30" grpId="0" animBg="1"/>
      <p:bldP spid="30" grpId="1" animBg="1"/>
      <p:bldP spid="31" grpId="0"/>
      <p:bldP spid="31" grpId="1"/>
      <p:bldP spid="31" grpId="2"/>
      <p:bldP spid="32" grpId="0"/>
      <p:bldP spid="32" grpId="1"/>
      <p:bldP spid="33" grpId="0" animBg="1"/>
      <p:bldP spid="33" grpId="2" animBg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44" grpId="0" animBg="1"/>
      <p:bldP spid="44" grpId="1" animBg="1"/>
      <p:bldP spid="45" grpId="0"/>
      <p:bldP spid="45" grpId="1"/>
      <p:bldP spid="37" grpId="0"/>
      <p:bldP spid="38" grpId="0" animBg="1"/>
      <p:bldP spid="40" grpId="0" animBg="1"/>
      <p:bldP spid="41" grpId="0"/>
      <p:bldP spid="41" grpId="1"/>
      <p:bldP spid="42" grpId="0"/>
      <p:bldP spid="42" grpId="1"/>
      <p:bldP spid="4" grpId="0" animBg="1"/>
      <p:bldP spid="4" grpId="1" animBg="1"/>
      <p:bldP spid="43" grpId="0" animBg="1"/>
      <p:bldP spid="43" grpId="1" animBg="1"/>
      <p:bldP spid="46" grpId="0" animBg="1"/>
      <p:bldP spid="47" grpId="0" animBg="1"/>
      <p:bldP spid="47" grpId="1" animBg="1"/>
      <p:bldP spid="48" grpId="0" animBg="1"/>
      <p:bldP spid="48" grpId="1" animBg="1"/>
      <p:bldP spid="22" grpId="0"/>
      <p:bldP spid="61" grpId="0" animBg="1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Functions and their optima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Many ML problems require us to optimize a function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of some variable(s)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For simplicity, assume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is a scalar-valued function of a scalar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Any function has one/more optima (maxima, minima), and maybe saddle points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Finding the optima or saddles requires derivatives/gradients of the function</a:t>
                </a: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B4EF15-0409-42E3-94A8-9617A974A11C}"/>
              </a:ext>
            </a:extLst>
          </p:cNvPr>
          <p:cNvSpPr/>
          <p:nvPr/>
        </p:nvSpPr>
        <p:spPr>
          <a:xfrm>
            <a:off x="2404154" y="2151607"/>
            <a:ext cx="5356184" cy="2768481"/>
          </a:xfrm>
          <a:custGeom>
            <a:avLst/>
            <a:gdLst>
              <a:gd name="connsiteX0" fmla="*/ 0 w 3309870"/>
              <a:gd name="connsiteY0" fmla="*/ 2126925 h 2160894"/>
              <a:gd name="connsiteX1" fmla="*/ 122349 w 3309870"/>
              <a:gd name="connsiteY1" fmla="*/ 433353 h 2160894"/>
              <a:gd name="connsiteX2" fmla="*/ 656822 w 3309870"/>
              <a:gd name="connsiteY2" fmla="*/ 1482981 h 2160894"/>
              <a:gd name="connsiteX3" fmla="*/ 953036 w 3309870"/>
              <a:gd name="connsiteY3" fmla="*/ 748885 h 2160894"/>
              <a:gd name="connsiteX4" fmla="*/ 1712890 w 3309870"/>
              <a:gd name="connsiteY4" fmla="*/ 2159122 h 2160894"/>
              <a:gd name="connsiteX5" fmla="*/ 2176529 w 3309870"/>
              <a:gd name="connsiteY5" fmla="*/ 1019342 h 2160894"/>
              <a:gd name="connsiteX6" fmla="*/ 2569335 w 3309870"/>
              <a:gd name="connsiteY6" fmla="*/ 8350 h 2160894"/>
              <a:gd name="connsiteX7" fmla="*/ 2981459 w 3309870"/>
              <a:gd name="connsiteY7" fmla="*/ 1592451 h 2160894"/>
              <a:gd name="connsiteX8" fmla="*/ 3309870 w 3309870"/>
              <a:gd name="connsiteY8" fmla="*/ 632975 h 2160894"/>
              <a:gd name="connsiteX9" fmla="*/ 3309870 w 3309870"/>
              <a:gd name="connsiteY9" fmla="*/ 632975 h 2160894"/>
              <a:gd name="connsiteX0" fmla="*/ 0 w 3483734"/>
              <a:gd name="connsiteY0" fmla="*/ 2062530 h 2160894"/>
              <a:gd name="connsiteX1" fmla="*/ 296213 w 3483734"/>
              <a:gd name="connsiteY1" fmla="*/ 433353 h 2160894"/>
              <a:gd name="connsiteX2" fmla="*/ 830686 w 3483734"/>
              <a:gd name="connsiteY2" fmla="*/ 1482981 h 2160894"/>
              <a:gd name="connsiteX3" fmla="*/ 1126900 w 3483734"/>
              <a:gd name="connsiteY3" fmla="*/ 748885 h 2160894"/>
              <a:gd name="connsiteX4" fmla="*/ 1886754 w 3483734"/>
              <a:gd name="connsiteY4" fmla="*/ 2159122 h 2160894"/>
              <a:gd name="connsiteX5" fmla="*/ 2350393 w 3483734"/>
              <a:gd name="connsiteY5" fmla="*/ 1019342 h 2160894"/>
              <a:gd name="connsiteX6" fmla="*/ 2743199 w 3483734"/>
              <a:gd name="connsiteY6" fmla="*/ 8350 h 2160894"/>
              <a:gd name="connsiteX7" fmla="*/ 3155323 w 3483734"/>
              <a:gd name="connsiteY7" fmla="*/ 1592451 h 2160894"/>
              <a:gd name="connsiteX8" fmla="*/ 3483734 w 3483734"/>
              <a:gd name="connsiteY8" fmla="*/ 632975 h 2160894"/>
              <a:gd name="connsiteX9" fmla="*/ 3483734 w 3483734"/>
              <a:gd name="connsiteY9" fmla="*/ 632975 h 2160894"/>
              <a:gd name="connsiteX0" fmla="*/ 0 w 3483734"/>
              <a:gd name="connsiteY0" fmla="*/ 2062530 h 2160894"/>
              <a:gd name="connsiteX1" fmla="*/ 296213 w 3483734"/>
              <a:gd name="connsiteY1" fmla="*/ 433353 h 2160894"/>
              <a:gd name="connsiteX2" fmla="*/ 830686 w 3483734"/>
              <a:gd name="connsiteY2" fmla="*/ 1482981 h 2160894"/>
              <a:gd name="connsiteX3" fmla="*/ 1126900 w 3483734"/>
              <a:gd name="connsiteY3" fmla="*/ 748885 h 2160894"/>
              <a:gd name="connsiteX4" fmla="*/ 1886754 w 3483734"/>
              <a:gd name="connsiteY4" fmla="*/ 2159122 h 2160894"/>
              <a:gd name="connsiteX5" fmla="*/ 2350393 w 3483734"/>
              <a:gd name="connsiteY5" fmla="*/ 1019342 h 2160894"/>
              <a:gd name="connsiteX6" fmla="*/ 2743199 w 3483734"/>
              <a:gd name="connsiteY6" fmla="*/ 8350 h 2160894"/>
              <a:gd name="connsiteX7" fmla="*/ 3155323 w 3483734"/>
              <a:gd name="connsiteY7" fmla="*/ 1592451 h 2160894"/>
              <a:gd name="connsiteX8" fmla="*/ 3483734 w 3483734"/>
              <a:gd name="connsiteY8" fmla="*/ 632975 h 2160894"/>
              <a:gd name="connsiteX9" fmla="*/ 3483734 w 3483734"/>
              <a:gd name="connsiteY9" fmla="*/ 632975 h 2160894"/>
              <a:gd name="connsiteX0" fmla="*/ 0 w 3483734"/>
              <a:gd name="connsiteY0" fmla="*/ 2062530 h 2160894"/>
              <a:gd name="connsiteX1" fmla="*/ 553790 w 3483734"/>
              <a:gd name="connsiteY1" fmla="*/ 433353 h 2160894"/>
              <a:gd name="connsiteX2" fmla="*/ 830686 w 3483734"/>
              <a:gd name="connsiteY2" fmla="*/ 1482981 h 2160894"/>
              <a:gd name="connsiteX3" fmla="*/ 1126900 w 3483734"/>
              <a:gd name="connsiteY3" fmla="*/ 748885 h 2160894"/>
              <a:gd name="connsiteX4" fmla="*/ 1886754 w 3483734"/>
              <a:gd name="connsiteY4" fmla="*/ 2159122 h 2160894"/>
              <a:gd name="connsiteX5" fmla="*/ 2350393 w 3483734"/>
              <a:gd name="connsiteY5" fmla="*/ 1019342 h 2160894"/>
              <a:gd name="connsiteX6" fmla="*/ 2743199 w 3483734"/>
              <a:gd name="connsiteY6" fmla="*/ 8350 h 2160894"/>
              <a:gd name="connsiteX7" fmla="*/ 3155323 w 3483734"/>
              <a:gd name="connsiteY7" fmla="*/ 1592451 h 2160894"/>
              <a:gd name="connsiteX8" fmla="*/ 3483734 w 3483734"/>
              <a:gd name="connsiteY8" fmla="*/ 632975 h 2160894"/>
              <a:gd name="connsiteX9" fmla="*/ 3483734 w 3483734"/>
              <a:gd name="connsiteY9" fmla="*/ 632975 h 2160894"/>
              <a:gd name="connsiteX0" fmla="*/ 0 w 3483734"/>
              <a:gd name="connsiteY0" fmla="*/ 2062530 h 2161878"/>
              <a:gd name="connsiteX1" fmla="*/ 553790 w 3483734"/>
              <a:gd name="connsiteY1" fmla="*/ 433353 h 2161878"/>
              <a:gd name="connsiteX2" fmla="*/ 830686 w 3483734"/>
              <a:gd name="connsiteY2" fmla="*/ 1482981 h 2161878"/>
              <a:gd name="connsiteX3" fmla="*/ 1294326 w 3483734"/>
              <a:gd name="connsiteY3" fmla="*/ 678051 h 2161878"/>
              <a:gd name="connsiteX4" fmla="*/ 1886754 w 3483734"/>
              <a:gd name="connsiteY4" fmla="*/ 2159122 h 2161878"/>
              <a:gd name="connsiteX5" fmla="*/ 2350393 w 3483734"/>
              <a:gd name="connsiteY5" fmla="*/ 1019342 h 2161878"/>
              <a:gd name="connsiteX6" fmla="*/ 2743199 w 3483734"/>
              <a:gd name="connsiteY6" fmla="*/ 8350 h 2161878"/>
              <a:gd name="connsiteX7" fmla="*/ 3155323 w 3483734"/>
              <a:gd name="connsiteY7" fmla="*/ 1592451 h 2161878"/>
              <a:gd name="connsiteX8" fmla="*/ 3483734 w 3483734"/>
              <a:gd name="connsiteY8" fmla="*/ 632975 h 2161878"/>
              <a:gd name="connsiteX9" fmla="*/ 3483734 w 3483734"/>
              <a:gd name="connsiteY9" fmla="*/ 632975 h 2161878"/>
              <a:gd name="connsiteX0" fmla="*/ 0 w 3483734"/>
              <a:gd name="connsiteY0" fmla="*/ 2062530 h 2161878"/>
              <a:gd name="connsiteX1" fmla="*/ 405683 w 3483734"/>
              <a:gd name="connsiteY1" fmla="*/ 401156 h 2161878"/>
              <a:gd name="connsiteX2" fmla="*/ 830686 w 3483734"/>
              <a:gd name="connsiteY2" fmla="*/ 1482981 h 2161878"/>
              <a:gd name="connsiteX3" fmla="*/ 1294326 w 3483734"/>
              <a:gd name="connsiteY3" fmla="*/ 678051 h 2161878"/>
              <a:gd name="connsiteX4" fmla="*/ 1886754 w 3483734"/>
              <a:gd name="connsiteY4" fmla="*/ 2159122 h 2161878"/>
              <a:gd name="connsiteX5" fmla="*/ 2350393 w 3483734"/>
              <a:gd name="connsiteY5" fmla="*/ 1019342 h 2161878"/>
              <a:gd name="connsiteX6" fmla="*/ 2743199 w 3483734"/>
              <a:gd name="connsiteY6" fmla="*/ 8350 h 2161878"/>
              <a:gd name="connsiteX7" fmla="*/ 3155323 w 3483734"/>
              <a:gd name="connsiteY7" fmla="*/ 1592451 h 2161878"/>
              <a:gd name="connsiteX8" fmla="*/ 3483734 w 3483734"/>
              <a:gd name="connsiteY8" fmla="*/ 632975 h 2161878"/>
              <a:gd name="connsiteX9" fmla="*/ 3483734 w 3483734"/>
              <a:gd name="connsiteY9" fmla="*/ 632975 h 2161878"/>
              <a:gd name="connsiteX0" fmla="*/ 0 w 3483734"/>
              <a:gd name="connsiteY0" fmla="*/ 2062530 h 2161977"/>
              <a:gd name="connsiteX1" fmla="*/ 405683 w 3483734"/>
              <a:gd name="connsiteY1" fmla="*/ 401156 h 2161977"/>
              <a:gd name="connsiteX2" fmla="*/ 830686 w 3483734"/>
              <a:gd name="connsiteY2" fmla="*/ 1482981 h 2161977"/>
              <a:gd name="connsiteX3" fmla="*/ 1242811 w 3483734"/>
              <a:gd name="connsiteY3" fmla="*/ 671611 h 2161977"/>
              <a:gd name="connsiteX4" fmla="*/ 1886754 w 3483734"/>
              <a:gd name="connsiteY4" fmla="*/ 2159122 h 2161977"/>
              <a:gd name="connsiteX5" fmla="*/ 2350393 w 3483734"/>
              <a:gd name="connsiteY5" fmla="*/ 1019342 h 2161977"/>
              <a:gd name="connsiteX6" fmla="*/ 2743199 w 3483734"/>
              <a:gd name="connsiteY6" fmla="*/ 8350 h 2161977"/>
              <a:gd name="connsiteX7" fmla="*/ 3155323 w 3483734"/>
              <a:gd name="connsiteY7" fmla="*/ 1592451 h 2161977"/>
              <a:gd name="connsiteX8" fmla="*/ 3483734 w 3483734"/>
              <a:gd name="connsiteY8" fmla="*/ 632975 h 2161977"/>
              <a:gd name="connsiteX9" fmla="*/ 3483734 w 3483734"/>
              <a:gd name="connsiteY9" fmla="*/ 632975 h 2161977"/>
              <a:gd name="connsiteX0" fmla="*/ 0 w 3483734"/>
              <a:gd name="connsiteY0" fmla="*/ 2066295 h 2164348"/>
              <a:gd name="connsiteX1" fmla="*/ 405683 w 3483734"/>
              <a:gd name="connsiteY1" fmla="*/ 404921 h 2164348"/>
              <a:gd name="connsiteX2" fmla="*/ 830686 w 3483734"/>
              <a:gd name="connsiteY2" fmla="*/ 1486746 h 2164348"/>
              <a:gd name="connsiteX3" fmla="*/ 1242811 w 3483734"/>
              <a:gd name="connsiteY3" fmla="*/ 675376 h 2164348"/>
              <a:gd name="connsiteX4" fmla="*/ 1886754 w 3483734"/>
              <a:gd name="connsiteY4" fmla="*/ 2162887 h 2164348"/>
              <a:gd name="connsiteX5" fmla="*/ 2234483 w 3483734"/>
              <a:gd name="connsiteY5" fmla="*/ 932955 h 2164348"/>
              <a:gd name="connsiteX6" fmla="*/ 2743199 w 3483734"/>
              <a:gd name="connsiteY6" fmla="*/ 12115 h 2164348"/>
              <a:gd name="connsiteX7" fmla="*/ 3155323 w 3483734"/>
              <a:gd name="connsiteY7" fmla="*/ 1596216 h 2164348"/>
              <a:gd name="connsiteX8" fmla="*/ 3483734 w 3483734"/>
              <a:gd name="connsiteY8" fmla="*/ 636740 h 2164348"/>
              <a:gd name="connsiteX9" fmla="*/ 3483734 w 3483734"/>
              <a:gd name="connsiteY9" fmla="*/ 636740 h 2164348"/>
              <a:gd name="connsiteX0" fmla="*/ 0 w 3483734"/>
              <a:gd name="connsiteY0" fmla="*/ 2067028 h 2165153"/>
              <a:gd name="connsiteX1" fmla="*/ 405683 w 3483734"/>
              <a:gd name="connsiteY1" fmla="*/ 405654 h 2165153"/>
              <a:gd name="connsiteX2" fmla="*/ 830686 w 3483734"/>
              <a:gd name="connsiteY2" fmla="*/ 1487479 h 2165153"/>
              <a:gd name="connsiteX3" fmla="*/ 1242811 w 3483734"/>
              <a:gd name="connsiteY3" fmla="*/ 676109 h 2165153"/>
              <a:gd name="connsiteX4" fmla="*/ 1886754 w 3483734"/>
              <a:gd name="connsiteY4" fmla="*/ 2163620 h 2165153"/>
              <a:gd name="connsiteX5" fmla="*/ 2234483 w 3483734"/>
              <a:gd name="connsiteY5" fmla="*/ 933688 h 2165153"/>
              <a:gd name="connsiteX6" fmla="*/ 2743199 w 3483734"/>
              <a:gd name="connsiteY6" fmla="*/ 12848 h 2165153"/>
              <a:gd name="connsiteX7" fmla="*/ 3155323 w 3483734"/>
              <a:gd name="connsiteY7" fmla="*/ 1596949 h 2165153"/>
              <a:gd name="connsiteX8" fmla="*/ 3483734 w 3483734"/>
              <a:gd name="connsiteY8" fmla="*/ 637473 h 2165153"/>
              <a:gd name="connsiteX9" fmla="*/ 3483734 w 3483734"/>
              <a:gd name="connsiteY9" fmla="*/ 637473 h 2165153"/>
              <a:gd name="connsiteX0" fmla="*/ 0 w 3483734"/>
              <a:gd name="connsiteY0" fmla="*/ 2161730 h 2259808"/>
              <a:gd name="connsiteX1" fmla="*/ 405683 w 3483734"/>
              <a:gd name="connsiteY1" fmla="*/ 500356 h 2259808"/>
              <a:gd name="connsiteX2" fmla="*/ 830686 w 3483734"/>
              <a:gd name="connsiteY2" fmla="*/ 1582181 h 2259808"/>
              <a:gd name="connsiteX3" fmla="*/ 1242811 w 3483734"/>
              <a:gd name="connsiteY3" fmla="*/ 770811 h 2259808"/>
              <a:gd name="connsiteX4" fmla="*/ 1886754 w 3483734"/>
              <a:gd name="connsiteY4" fmla="*/ 2258322 h 2259808"/>
              <a:gd name="connsiteX5" fmla="*/ 2234483 w 3483734"/>
              <a:gd name="connsiteY5" fmla="*/ 1028390 h 2259808"/>
              <a:gd name="connsiteX6" fmla="*/ 2556455 w 3483734"/>
              <a:gd name="connsiteY6" fmla="*/ 10958 h 2259808"/>
              <a:gd name="connsiteX7" fmla="*/ 3155323 w 3483734"/>
              <a:gd name="connsiteY7" fmla="*/ 1691651 h 2259808"/>
              <a:gd name="connsiteX8" fmla="*/ 3483734 w 3483734"/>
              <a:gd name="connsiteY8" fmla="*/ 732175 h 2259808"/>
              <a:gd name="connsiteX9" fmla="*/ 3483734 w 3483734"/>
              <a:gd name="connsiteY9" fmla="*/ 732175 h 2259808"/>
              <a:gd name="connsiteX0" fmla="*/ 0 w 3483734"/>
              <a:gd name="connsiteY0" fmla="*/ 2161730 h 2259808"/>
              <a:gd name="connsiteX1" fmla="*/ 405683 w 3483734"/>
              <a:gd name="connsiteY1" fmla="*/ 500356 h 2259808"/>
              <a:gd name="connsiteX2" fmla="*/ 830686 w 3483734"/>
              <a:gd name="connsiteY2" fmla="*/ 1582181 h 2259808"/>
              <a:gd name="connsiteX3" fmla="*/ 1242811 w 3483734"/>
              <a:gd name="connsiteY3" fmla="*/ 770811 h 2259808"/>
              <a:gd name="connsiteX4" fmla="*/ 1886754 w 3483734"/>
              <a:gd name="connsiteY4" fmla="*/ 2258322 h 2259808"/>
              <a:gd name="connsiteX5" fmla="*/ 2234483 w 3483734"/>
              <a:gd name="connsiteY5" fmla="*/ 1028390 h 2259808"/>
              <a:gd name="connsiteX6" fmla="*/ 2556455 w 3483734"/>
              <a:gd name="connsiteY6" fmla="*/ 10958 h 2259808"/>
              <a:gd name="connsiteX7" fmla="*/ 3000776 w 3483734"/>
              <a:gd name="connsiteY7" fmla="*/ 1691651 h 2259808"/>
              <a:gd name="connsiteX8" fmla="*/ 3483734 w 3483734"/>
              <a:gd name="connsiteY8" fmla="*/ 732175 h 2259808"/>
              <a:gd name="connsiteX9" fmla="*/ 3483734 w 3483734"/>
              <a:gd name="connsiteY9" fmla="*/ 732175 h 2259808"/>
              <a:gd name="connsiteX0" fmla="*/ 0 w 3483734"/>
              <a:gd name="connsiteY0" fmla="*/ 2161730 h 2259808"/>
              <a:gd name="connsiteX1" fmla="*/ 405683 w 3483734"/>
              <a:gd name="connsiteY1" fmla="*/ 500356 h 2259808"/>
              <a:gd name="connsiteX2" fmla="*/ 830686 w 3483734"/>
              <a:gd name="connsiteY2" fmla="*/ 1582181 h 2259808"/>
              <a:gd name="connsiteX3" fmla="*/ 1242811 w 3483734"/>
              <a:gd name="connsiteY3" fmla="*/ 770811 h 2259808"/>
              <a:gd name="connsiteX4" fmla="*/ 1886754 w 3483734"/>
              <a:gd name="connsiteY4" fmla="*/ 2258322 h 2259808"/>
              <a:gd name="connsiteX5" fmla="*/ 2234483 w 3483734"/>
              <a:gd name="connsiteY5" fmla="*/ 1028390 h 2259808"/>
              <a:gd name="connsiteX6" fmla="*/ 2556455 w 3483734"/>
              <a:gd name="connsiteY6" fmla="*/ 10958 h 2259808"/>
              <a:gd name="connsiteX7" fmla="*/ 3000776 w 3483734"/>
              <a:gd name="connsiteY7" fmla="*/ 1691651 h 2259808"/>
              <a:gd name="connsiteX8" fmla="*/ 3483734 w 3483734"/>
              <a:gd name="connsiteY8" fmla="*/ 732175 h 2259808"/>
              <a:gd name="connsiteX9" fmla="*/ 3483734 w 3483734"/>
              <a:gd name="connsiteY9" fmla="*/ 732175 h 2259808"/>
              <a:gd name="connsiteX0" fmla="*/ 35126 w 3518860"/>
              <a:gd name="connsiteY0" fmla="*/ 2161730 h 2279804"/>
              <a:gd name="connsiteX1" fmla="*/ 28685 w 3518860"/>
              <a:gd name="connsiteY1" fmla="*/ 2155292 h 2279804"/>
              <a:gd name="connsiteX2" fmla="*/ 440809 w 3518860"/>
              <a:gd name="connsiteY2" fmla="*/ 500356 h 2279804"/>
              <a:gd name="connsiteX3" fmla="*/ 865812 w 3518860"/>
              <a:gd name="connsiteY3" fmla="*/ 1582181 h 2279804"/>
              <a:gd name="connsiteX4" fmla="*/ 1277937 w 3518860"/>
              <a:gd name="connsiteY4" fmla="*/ 770811 h 2279804"/>
              <a:gd name="connsiteX5" fmla="*/ 1921880 w 3518860"/>
              <a:gd name="connsiteY5" fmla="*/ 2258322 h 2279804"/>
              <a:gd name="connsiteX6" fmla="*/ 2269609 w 3518860"/>
              <a:gd name="connsiteY6" fmla="*/ 1028390 h 2279804"/>
              <a:gd name="connsiteX7" fmla="*/ 2591581 w 3518860"/>
              <a:gd name="connsiteY7" fmla="*/ 10958 h 2279804"/>
              <a:gd name="connsiteX8" fmla="*/ 3035902 w 3518860"/>
              <a:gd name="connsiteY8" fmla="*/ 1691651 h 2279804"/>
              <a:gd name="connsiteX9" fmla="*/ 3518860 w 3518860"/>
              <a:gd name="connsiteY9" fmla="*/ 732175 h 2279804"/>
              <a:gd name="connsiteX10" fmla="*/ 3518860 w 3518860"/>
              <a:gd name="connsiteY10" fmla="*/ 732175 h 2279804"/>
              <a:gd name="connsiteX0" fmla="*/ 515875 w 3999609"/>
              <a:gd name="connsiteY0" fmla="*/ 2161730 h 2259808"/>
              <a:gd name="connsiteX1" fmla="*/ 509434 w 3999609"/>
              <a:gd name="connsiteY1" fmla="*/ 2155292 h 2259808"/>
              <a:gd name="connsiteX2" fmla="*/ 921558 w 3999609"/>
              <a:gd name="connsiteY2" fmla="*/ 500356 h 2259808"/>
              <a:gd name="connsiteX3" fmla="*/ 1346561 w 3999609"/>
              <a:gd name="connsiteY3" fmla="*/ 1582181 h 2259808"/>
              <a:gd name="connsiteX4" fmla="*/ 1758686 w 3999609"/>
              <a:gd name="connsiteY4" fmla="*/ 770811 h 2259808"/>
              <a:gd name="connsiteX5" fmla="*/ 2402629 w 3999609"/>
              <a:gd name="connsiteY5" fmla="*/ 2258322 h 2259808"/>
              <a:gd name="connsiteX6" fmla="*/ 2750358 w 3999609"/>
              <a:gd name="connsiteY6" fmla="*/ 1028390 h 2259808"/>
              <a:gd name="connsiteX7" fmla="*/ 3072330 w 3999609"/>
              <a:gd name="connsiteY7" fmla="*/ 10958 h 2259808"/>
              <a:gd name="connsiteX8" fmla="*/ 3516651 w 3999609"/>
              <a:gd name="connsiteY8" fmla="*/ 1691651 h 2259808"/>
              <a:gd name="connsiteX9" fmla="*/ 3999609 w 3999609"/>
              <a:gd name="connsiteY9" fmla="*/ 732175 h 2259808"/>
              <a:gd name="connsiteX10" fmla="*/ 3999609 w 3999609"/>
              <a:gd name="connsiteY10" fmla="*/ 732175 h 2259808"/>
              <a:gd name="connsiteX0" fmla="*/ 797662 w 4281396"/>
              <a:gd name="connsiteY0" fmla="*/ 2161730 h 2259808"/>
              <a:gd name="connsiteX1" fmla="*/ 430612 w 4281396"/>
              <a:gd name="connsiteY1" fmla="*/ 2193929 h 2259808"/>
              <a:gd name="connsiteX2" fmla="*/ 1203345 w 4281396"/>
              <a:gd name="connsiteY2" fmla="*/ 500356 h 2259808"/>
              <a:gd name="connsiteX3" fmla="*/ 1628348 w 4281396"/>
              <a:gd name="connsiteY3" fmla="*/ 1582181 h 2259808"/>
              <a:gd name="connsiteX4" fmla="*/ 2040473 w 4281396"/>
              <a:gd name="connsiteY4" fmla="*/ 770811 h 2259808"/>
              <a:gd name="connsiteX5" fmla="*/ 2684416 w 4281396"/>
              <a:gd name="connsiteY5" fmla="*/ 2258322 h 2259808"/>
              <a:gd name="connsiteX6" fmla="*/ 3032145 w 4281396"/>
              <a:gd name="connsiteY6" fmla="*/ 1028390 h 2259808"/>
              <a:gd name="connsiteX7" fmla="*/ 3354117 w 4281396"/>
              <a:gd name="connsiteY7" fmla="*/ 10958 h 2259808"/>
              <a:gd name="connsiteX8" fmla="*/ 3798438 w 4281396"/>
              <a:gd name="connsiteY8" fmla="*/ 1691651 h 2259808"/>
              <a:gd name="connsiteX9" fmla="*/ 4281396 w 4281396"/>
              <a:gd name="connsiteY9" fmla="*/ 732175 h 2259808"/>
              <a:gd name="connsiteX10" fmla="*/ 4281396 w 4281396"/>
              <a:gd name="connsiteY10" fmla="*/ 732175 h 2259808"/>
              <a:gd name="connsiteX0" fmla="*/ 188977 w 4529156"/>
              <a:gd name="connsiteY0" fmla="*/ 1446953 h 2259808"/>
              <a:gd name="connsiteX1" fmla="*/ 678372 w 4529156"/>
              <a:gd name="connsiteY1" fmla="*/ 2193929 h 2259808"/>
              <a:gd name="connsiteX2" fmla="*/ 1451105 w 4529156"/>
              <a:gd name="connsiteY2" fmla="*/ 500356 h 2259808"/>
              <a:gd name="connsiteX3" fmla="*/ 1876108 w 4529156"/>
              <a:gd name="connsiteY3" fmla="*/ 1582181 h 2259808"/>
              <a:gd name="connsiteX4" fmla="*/ 2288233 w 4529156"/>
              <a:gd name="connsiteY4" fmla="*/ 770811 h 2259808"/>
              <a:gd name="connsiteX5" fmla="*/ 2932176 w 4529156"/>
              <a:gd name="connsiteY5" fmla="*/ 2258322 h 2259808"/>
              <a:gd name="connsiteX6" fmla="*/ 3279905 w 4529156"/>
              <a:gd name="connsiteY6" fmla="*/ 1028390 h 2259808"/>
              <a:gd name="connsiteX7" fmla="*/ 3601877 w 4529156"/>
              <a:gd name="connsiteY7" fmla="*/ 10958 h 2259808"/>
              <a:gd name="connsiteX8" fmla="*/ 4046198 w 4529156"/>
              <a:gd name="connsiteY8" fmla="*/ 1691651 h 2259808"/>
              <a:gd name="connsiteX9" fmla="*/ 4529156 w 4529156"/>
              <a:gd name="connsiteY9" fmla="*/ 732175 h 2259808"/>
              <a:gd name="connsiteX10" fmla="*/ 4529156 w 4529156"/>
              <a:gd name="connsiteY10" fmla="*/ 732175 h 2259808"/>
              <a:gd name="connsiteX0" fmla="*/ 225610 w 4565789"/>
              <a:gd name="connsiteY0" fmla="*/ 1446953 h 2259808"/>
              <a:gd name="connsiteX1" fmla="*/ 650610 w 4565789"/>
              <a:gd name="connsiteY1" fmla="*/ 2103777 h 2259808"/>
              <a:gd name="connsiteX2" fmla="*/ 1487738 w 4565789"/>
              <a:gd name="connsiteY2" fmla="*/ 500356 h 2259808"/>
              <a:gd name="connsiteX3" fmla="*/ 1912741 w 4565789"/>
              <a:gd name="connsiteY3" fmla="*/ 1582181 h 2259808"/>
              <a:gd name="connsiteX4" fmla="*/ 2324866 w 4565789"/>
              <a:gd name="connsiteY4" fmla="*/ 770811 h 2259808"/>
              <a:gd name="connsiteX5" fmla="*/ 2968809 w 4565789"/>
              <a:gd name="connsiteY5" fmla="*/ 2258322 h 2259808"/>
              <a:gd name="connsiteX6" fmla="*/ 3316538 w 4565789"/>
              <a:gd name="connsiteY6" fmla="*/ 1028390 h 2259808"/>
              <a:gd name="connsiteX7" fmla="*/ 3638510 w 4565789"/>
              <a:gd name="connsiteY7" fmla="*/ 10958 h 2259808"/>
              <a:gd name="connsiteX8" fmla="*/ 4082831 w 4565789"/>
              <a:gd name="connsiteY8" fmla="*/ 1691651 h 2259808"/>
              <a:gd name="connsiteX9" fmla="*/ 4565789 w 4565789"/>
              <a:gd name="connsiteY9" fmla="*/ 732175 h 2259808"/>
              <a:gd name="connsiteX10" fmla="*/ 4565789 w 4565789"/>
              <a:gd name="connsiteY10" fmla="*/ 732175 h 2259808"/>
              <a:gd name="connsiteX0" fmla="*/ 225610 w 4565789"/>
              <a:gd name="connsiteY0" fmla="*/ 1446953 h 2259808"/>
              <a:gd name="connsiteX1" fmla="*/ 650610 w 4565789"/>
              <a:gd name="connsiteY1" fmla="*/ 2103777 h 2259808"/>
              <a:gd name="connsiteX2" fmla="*/ 1487738 w 4565789"/>
              <a:gd name="connsiteY2" fmla="*/ 500356 h 2259808"/>
              <a:gd name="connsiteX3" fmla="*/ 1912741 w 4565789"/>
              <a:gd name="connsiteY3" fmla="*/ 1582181 h 2259808"/>
              <a:gd name="connsiteX4" fmla="*/ 2324866 w 4565789"/>
              <a:gd name="connsiteY4" fmla="*/ 770811 h 2259808"/>
              <a:gd name="connsiteX5" fmla="*/ 2968809 w 4565789"/>
              <a:gd name="connsiteY5" fmla="*/ 2258322 h 2259808"/>
              <a:gd name="connsiteX6" fmla="*/ 3316538 w 4565789"/>
              <a:gd name="connsiteY6" fmla="*/ 1028390 h 2259808"/>
              <a:gd name="connsiteX7" fmla="*/ 3638510 w 4565789"/>
              <a:gd name="connsiteY7" fmla="*/ 10958 h 2259808"/>
              <a:gd name="connsiteX8" fmla="*/ 4082831 w 4565789"/>
              <a:gd name="connsiteY8" fmla="*/ 1691651 h 2259808"/>
              <a:gd name="connsiteX9" fmla="*/ 4565789 w 4565789"/>
              <a:gd name="connsiteY9" fmla="*/ 732175 h 2259808"/>
              <a:gd name="connsiteX10" fmla="*/ 4565789 w 4565789"/>
              <a:gd name="connsiteY10" fmla="*/ 732175 h 2259808"/>
              <a:gd name="connsiteX0" fmla="*/ 225610 w 4565789"/>
              <a:gd name="connsiteY0" fmla="*/ 1446953 h 2259808"/>
              <a:gd name="connsiteX1" fmla="*/ 650610 w 4565789"/>
              <a:gd name="connsiteY1" fmla="*/ 2103777 h 2259808"/>
              <a:gd name="connsiteX2" fmla="*/ 1487738 w 4565789"/>
              <a:gd name="connsiteY2" fmla="*/ 500356 h 2259808"/>
              <a:gd name="connsiteX3" fmla="*/ 1912741 w 4565789"/>
              <a:gd name="connsiteY3" fmla="*/ 1582181 h 2259808"/>
              <a:gd name="connsiteX4" fmla="*/ 2324866 w 4565789"/>
              <a:gd name="connsiteY4" fmla="*/ 770811 h 2259808"/>
              <a:gd name="connsiteX5" fmla="*/ 2968809 w 4565789"/>
              <a:gd name="connsiteY5" fmla="*/ 2258322 h 2259808"/>
              <a:gd name="connsiteX6" fmla="*/ 3316538 w 4565789"/>
              <a:gd name="connsiteY6" fmla="*/ 1028390 h 2259808"/>
              <a:gd name="connsiteX7" fmla="*/ 3638510 w 4565789"/>
              <a:gd name="connsiteY7" fmla="*/ 10958 h 2259808"/>
              <a:gd name="connsiteX8" fmla="*/ 4082831 w 4565789"/>
              <a:gd name="connsiteY8" fmla="*/ 1691651 h 2259808"/>
              <a:gd name="connsiteX9" fmla="*/ 4565789 w 4565789"/>
              <a:gd name="connsiteY9" fmla="*/ 732175 h 2259808"/>
              <a:gd name="connsiteX10" fmla="*/ 4565789 w 4565789"/>
              <a:gd name="connsiteY10" fmla="*/ 732175 h 2259808"/>
              <a:gd name="connsiteX0" fmla="*/ 3 w 5299658"/>
              <a:gd name="connsiteY0" fmla="*/ 1170058 h 2259808"/>
              <a:gd name="connsiteX1" fmla="*/ 1384479 w 5299658"/>
              <a:gd name="connsiteY1" fmla="*/ 2103777 h 2259808"/>
              <a:gd name="connsiteX2" fmla="*/ 2221607 w 5299658"/>
              <a:gd name="connsiteY2" fmla="*/ 500356 h 2259808"/>
              <a:gd name="connsiteX3" fmla="*/ 2646610 w 5299658"/>
              <a:gd name="connsiteY3" fmla="*/ 1582181 h 2259808"/>
              <a:gd name="connsiteX4" fmla="*/ 3058735 w 5299658"/>
              <a:gd name="connsiteY4" fmla="*/ 770811 h 2259808"/>
              <a:gd name="connsiteX5" fmla="*/ 3702678 w 5299658"/>
              <a:gd name="connsiteY5" fmla="*/ 2258322 h 2259808"/>
              <a:gd name="connsiteX6" fmla="*/ 4050407 w 5299658"/>
              <a:gd name="connsiteY6" fmla="*/ 1028390 h 2259808"/>
              <a:gd name="connsiteX7" fmla="*/ 4372379 w 5299658"/>
              <a:gd name="connsiteY7" fmla="*/ 10958 h 2259808"/>
              <a:gd name="connsiteX8" fmla="*/ 4816700 w 5299658"/>
              <a:gd name="connsiteY8" fmla="*/ 1691651 h 2259808"/>
              <a:gd name="connsiteX9" fmla="*/ 5299658 w 5299658"/>
              <a:gd name="connsiteY9" fmla="*/ 732175 h 2259808"/>
              <a:gd name="connsiteX10" fmla="*/ 5299658 w 5299658"/>
              <a:gd name="connsiteY10" fmla="*/ 732175 h 2259808"/>
              <a:gd name="connsiteX0" fmla="*/ 88862 w 4699498"/>
              <a:gd name="connsiteY0" fmla="*/ 584070 h 2259808"/>
              <a:gd name="connsiteX1" fmla="*/ 784319 w 4699498"/>
              <a:gd name="connsiteY1" fmla="*/ 2103777 h 2259808"/>
              <a:gd name="connsiteX2" fmla="*/ 1621447 w 4699498"/>
              <a:gd name="connsiteY2" fmla="*/ 500356 h 2259808"/>
              <a:gd name="connsiteX3" fmla="*/ 2046450 w 4699498"/>
              <a:gd name="connsiteY3" fmla="*/ 1582181 h 2259808"/>
              <a:gd name="connsiteX4" fmla="*/ 2458575 w 4699498"/>
              <a:gd name="connsiteY4" fmla="*/ 770811 h 2259808"/>
              <a:gd name="connsiteX5" fmla="*/ 3102518 w 4699498"/>
              <a:gd name="connsiteY5" fmla="*/ 2258322 h 2259808"/>
              <a:gd name="connsiteX6" fmla="*/ 3450247 w 4699498"/>
              <a:gd name="connsiteY6" fmla="*/ 1028390 h 2259808"/>
              <a:gd name="connsiteX7" fmla="*/ 3772219 w 4699498"/>
              <a:gd name="connsiteY7" fmla="*/ 10958 h 2259808"/>
              <a:gd name="connsiteX8" fmla="*/ 4216540 w 4699498"/>
              <a:gd name="connsiteY8" fmla="*/ 1691651 h 2259808"/>
              <a:gd name="connsiteX9" fmla="*/ 4699498 w 4699498"/>
              <a:gd name="connsiteY9" fmla="*/ 732175 h 2259808"/>
              <a:gd name="connsiteX10" fmla="*/ 4699498 w 4699498"/>
              <a:gd name="connsiteY10" fmla="*/ 732175 h 2259808"/>
              <a:gd name="connsiteX0" fmla="*/ 59521 w 4747430"/>
              <a:gd name="connsiteY0" fmla="*/ 526115 h 2259808"/>
              <a:gd name="connsiteX1" fmla="*/ 832251 w 4747430"/>
              <a:gd name="connsiteY1" fmla="*/ 2103777 h 2259808"/>
              <a:gd name="connsiteX2" fmla="*/ 1669379 w 4747430"/>
              <a:gd name="connsiteY2" fmla="*/ 500356 h 2259808"/>
              <a:gd name="connsiteX3" fmla="*/ 2094382 w 4747430"/>
              <a:gd name="connsiteY3" fmla="*/ 1582181 h 2259808"/>
              <a:gd name="connsiteX4" fmla="*/ 2506507 w 4747430"/>
              <a:gd name="connsiteY4" fmla="*/ 770811 h 2259808"/>
              <a:gd name="connsiteX5" fmla="*/ 3150450 w 4747430"/>
              <a:gd name="connsiteY5" fmla="*/ 2258322 h 2259808"/>
              <a:gd name="connsiteX6" fmla="*/ 3498179 w 4747430"/>
              <a:gd name="connsiteY6" fmla="*/ 1028390 h 2259808"/>
              <a:gd name="connsiteX7" fmla="*/ 3820151 w 4747430"/>
              <a:gd name="connsiteY7" fmla="*/ 10958 h 2259808"/>
              <a:gd name="connsiteX8" fmla="*/ 4264472 w 4747430"/>
              <a:gd name="connsiteY8" fmla="*/ 1691651 h 2259808"/>
              <a:gd name="connsiteX9" fmla="*/ 4747430 w 4747430"/>
              <a:gd name="connsiteY9" fmla="*/ 732175 h 2259808"/>
              <a:gd name="connsiteX10" fmla="*/ 4747430 w 4747430"/>
              <a:gd name="connsiteY10" fmla="*/ 732175 h 2259808"/>
              <a:gd name="connsiteX0" fmla="*/ 53011 w 4740920"/>
              <a:gd name="connsiteY0" fmla="*/ 526115 h 2259808"/>
              <a:gd name="connsiteX1" fmla="*/ 845059 w 4740920"/>
              <a:gd name="connsiteY1" fmla="*/ 2116656 h 2259808"/>
              <a:gd name="connsiteX2" fmla="*/ 1662869 w 4740920"/>
              <a:gd name="connsiteY2" fmla="*/ 500356 h 2259808"/>
              <a:gd name="connsiteX3" fmla="*/ 2087872 w 4740920"/>
              <a:gd name="connsiteY3" fmla="*/ 1582181 h 2259808"/>
              <a:gd name="connsiteX4" fmla="*/ 2499997 w 4740920"/>
              <a:gd name="connsiteY4" fmla="*/ 770811 h 2259808"/>
              <a:gd name="connsiteX5" fmla="*/ 3143940 w 4740920"/>
              <a:gd name="connsiteY5" fmla="*/ 2258322 h 2259808"/>
              <a:gd name="connsiteX6" fmla="*/ 3491669 w 4740920"/>
              <a:gd name="connsiteY6" fmla="*/ 1028390 h 2259808"/>
              <a:gd name="connsiteX7" fmla="*/ 3813641 w 4740920"/>
              <a:gd name="connsiteY7" fmla="*/ 10958 h 2259808"/>
              <a:gd name="connsiteX8" fmla="*/ 4257962 w 4740920"/>
              <a:gd name="connsiteY8" fmla="*/ 1691651 h 2259808"/>
              <a:gd name="connsiteX9" fmla="*/ 4740920 w 4740920"/>
              <a:gd name="connsiteY9" fmla="*/ 732175 h 2259808"/>
              <a:gd name="connsiteX10" fmla="*/ 4740920 w 4740920"/>
              <a:gd name="connsiteY10" fmla="*/ 732175 h 2259808"/>
              <a:gd name="connsiteX0" fmla="*/ 5 w 4687914"/>
              <a:gd name="connsiteY0" fmla="*/ 526115 h 2259808"/>
              <a:gd name="connsiteX1" fmla="*/ 792053 w 4687914"/>
              <a:gd name="connsiteY1" fmla="*/ 2116656 h 2259808"/>
              <a:gd name="connsiteX2" fmla="*/ 1609863 w 4687914"/>
              <a:gd name="connsiteY2" fmla="*/ 500356 h 2259808"/>
              <a:gd name="connsiteX3" fmla="*/ 2034866 w 4687914"/>
              <a:gd name="connsiteY3" fmla="*/ 1582181 h 2259808"/>
              <a:gd name="connsiteX4" fmla="*/ 2446991 w 4687914"/>
              <a:gd name="connsiteY4" fmla="*/ 770811 h 2259808"/>
              <a:gd name="connsiteX5" fmla="*/ 3090934 w 4687914"/>
              <a:gd name="connsiteY5" fmla="*/ 2258322 h 2259808"/>
              <a:gd name="connsiteX6" fmla="*/ 3438663 w 4687914"/>
              <a:gd name="connsiteY6" fmla="*/ 1028390 h 2259808"/>
              <a:gd name="connsiteX7" fmla="*/ 3760635 w 4687914"/>
              <a:gd name="connsiteY7" fmla="*/ 10958 h 2259808"/>
              <a:gd name="connsiteX8" fmla="*/ 4204956 w 4687914"/>
              <a:gd name="connsiteY8" fmla="*/ 1691651 h 2259808"/>
              <a:gd name="connsiteX9" fmla="*/ 4687914 w 4687914"/>
              <a:gd name="connsiteY9" fmla="*/ 732175 h 2259808"/>
              <a:gd name="connsiteX10" fmla="*/ 4687914 w 4687914"/>
              <a:gd name="connsiteY10" fmla="*/ 732175 h 2259808"/>
              <a:gd name="connsiteX0" fmla="*/ 4 w 4687913"/>
              <a:gd name="connsiteY0" fmla="*/ 526115 h 2259808"/>
              <a:gd name="connsiteX1" fmla="*/ 856446 w 4687913"/>
              <a:gd name="connsiteY1" fmla="*/ 1878397 h 2259808"/>
              <a:gd name="connsiteX2" fmla="*/ 1609862 w 4687913"/>
              <a:gd name="connsiteY2" fmla="*/ 500356 h 2259808"/>
              <a:gd name="connsiteX3" fmla="*/ 2034865 w 4687913"/>
              <a:gd name="connsiteY3" fmla="*/ 1582181 h 2259808"/>
              <a:gd name="connsiteX4" fmla="*/ 2446990 w 4687913"/>
              <a:gd name="connsiteY4" fmla="*/ 770811 h 2259808"/>
              <a:gd name="connsiteX5" fmla="*/ 3090933 w 4687913"/>
              <a:gd name="connsiteY5" fmla="*/ 2258322 h 2259808"/>
              <a:gd name="connsiteX6" fmla="*/ 3438662 w 4687913"/>
              <a:gd name="connsiteY6" fmla="*/ 1028390 h 2259808"/>
              <a:gd name="connsiteX7" fmla="*/ 3760634 w 4687913"/>
              <a:gd name="connsiteY7" fmla="*/ 10958 h 2259808"/>
              <a:gd name="connsiteX8" fmla="*/ 4204955 w 4687913"/>
              <a:gd name="connsiteY8" fmla="*/ 1691651 h 2259808"/>
              <a:gd name="connsiteX9" fmla="*/ 4687913 w 4687913"/>
              <a:gd name="connsiteY9" fmla="*/ 732175 h 2259808"/>
              <a:gd name="connsiteX10" fmla="*/ 4687913 w 4687913"/>
              <a:gd name="connsiteY10" fmla="*/ 732175 h 2259808"/>
              <a:gd name="connsiteX0" fmla="*/ 4 w 4687913"/>
              <a:gd name="connsiteY0" fmla="*/ 526115 h 2259808"/>
              <a:gd name="connsiteX1" fmla="*/ 856446 w 4687913"/>
              <a:gd name="connsiteY1" fmla="*/ 1878397 h 2259808"/>
              <a:gd name="connsiteX2" fmla="*/ 1609862 w 4687913"/>
              <a:gd name="connsiteY2" fmla="*/ 500356 h 2259808"/>
              <a:gd name="connsiteX3" fmla="*/ 2034865 w 4687913"/>
              <a:gd name="connsiteY3" fmla="*/ 1582181 h 2259808"/>
              <a:gd name="connsiteX4" fmla="*/ 2446990 w 4687913"/>
              <a:gd name="connsiteY4" fmla="*/ 770811 h 2259808"/>
              <a:gd name="connsiteX5" fmla="*/ 3090933 w 4687913"/>
              <a:gd name="connsiteY5" fmla="*/ 2258322 h 2259808"/>
              <a:gd name="connsiteX6" fmla="*/ 3438662 w 4687913"/>
              <a:gd name="connsiteY6" fmla="*/ 1028390 h 2259808"/>
              <a:gd name="connsiteX7" fmla="*/ 3760634 w 4687913"/>
              <a:gd name="connsiteY7" fmla="*/ 10958 h 2259808"/>
              <a:gd name="connsiteX8" fmla="*/ 4204955 w 4687913"/>
              <a:gd name="connsiteY8" fmla="*/ 1691651 h 2259808"/>
              <a:gd name="connsiteX9" fmla="*/ 4687913 w 4687913"/>
              <a:gd name="connsiteY9" fmla="*/ 732175 h 2259808"/>
              <a:gd name="connsiteX10" fmla="*/ 4687913 w 4687913"/>
              <a:gd name="connsiteY10" fmla="*/ 732175 h 2259808"/>
              <a:gd name="connsiteX0" fmla="*/ 1146 w 4689055"/>
              <a:gd name="connsiteY0" fmla="*/ 526115 h 2259808"/>
              <a:gd name="connsiteX1" fmla="*/ 857588 w 4689055"/>
              <a:gd name="connsiteY1" fmla="*/ 1878397 h 2259808"/>
              <a:gd name="connsiteX2" fmla="*/ 1611004 w 4689055"/>
              <a:gd name="connsiteY2" fmla="*/ 500356 h 2259808"/>
              <a:gd name="connsiteX3" fmla="*/ 2036007 w 4689055"/>
              <a:gd name="connsiteY3" fmla="*/ 1582181 h 2259808"/>
              <a:gd name="connsiteX4" fmla="*/ 2448132 w 4689055"/>
              <a:gd name="connsiteY4" fmla="*/ 770811 h 2259808"/>
              <a:gd name="connsiteX5" fmla="*/ 3092075 w 4689055"/>
              <a:gd name="connsiteY5" fmla="*/ 2258322 h 2259808"/>
              <a:gd name="connsiteX6" fmla="*/ 3439804 w 4689055"/>
              <a:gd name="connsiteY6" fmla="*/ 1028390 h 2259808"/>
              <a:gd name="connsiteX7" fmla="*/ 3761776 w 4689055"/>
              <a:gd name="connsiteY7" fmla="*/ 10958 h 2259808"/>
              <a:gd name="connsiteX8" fmla="*/ 4206097 w 4689055"/>
              <a:gd name="connsiteY8" fmla="*/ 1691651 h 2259808"/>
              <a:gd name="connsiteX9" fmla="*/ 4689055 w 4689055"/>
              <a:gd name="connsiteY9" fmla="*/ 732175 h 2259808"/>
              <a:gd name="connsiteX10" fmla="*/ 4689055 w 4689055"/>
              <a:gd name="connsiteY10" fmla="*/ 732175 h 2259808"/>
              <a:gd name="connsiteX0" fmla="*/ 13 w 4687922"/>
              <a:gd name="connsiteY0" fmla="*/ 526115 h 2259808"/>
              <a:gd name="connsiteX1" fmla="*/ 856455 w 4687922"/>
              <a:gd name="connsiteY1" fmla="*/ 1878397 h 2259808"/>
              <a:gd name="connsiteX2" fmla="*/ 1609871 w 4687922"/>
              <a:gd name="connsiteY2" fmla="*/ 500356 h 2259808"/>
              <a:gd name="connsiteX3" fmla="*/ 2034874 w 4687922"/>
              <a:gd name="connsiteY3" fmla="*/ 1582181 h 2259808"/>
              <a:gd name="connsiteX4" fmla="*/ 2446999 w 4687922"/>
              <a:gd name="connsiteY4" fmla="*/ 770811 h 2259808"/>
              <a:gd name="connsiteX5" fmla="*/ 3090942 w 4687922"/>
              <a:gd name="connsiteY5" fmla="*/ 2258322 h 2259808"/>
              <a:gd name="connsiteX6" fmla="*/ 3438671 w 4687922"/>
              <a:gd name="connsiteY6" fmla="*/ 1028390 h 2259808"/>
              <a:gd name="connsiteX7" fmla="*/ 3760643 w 4687922"/>
              <a:gd name="connsiteY7" fmla="*/ 10958 h 2259808"/>
              <a:gd name="connsiteX8" fmla="*/ 4204964 w 4687922"/>
              <a:gd name="connsiteY8" fmla="*/ 1691651 h 2259808"/>
              <a:gd name="connsiteX9" fmla="*/ 4687922 w 4687922"/>
              <a:gd name="connsiteY9" fmla="*/ 732175 h 2259808"/>
              <a:gd name="connsiteX10" fmla="*/ 4687922 w 4687922"/>
              <a:gd name="connsiteY10" fmla="*/ 732175 h 2259808"/>
              <a:gd name="connsiteX0" fmla="*/ 4 w 4816701"/>
              <a:gd name="connsiteY0" fmla="*/ 513236 h 2259808"/>
              <a:gd name="connsiteX1" fmla="*/ 985234 w 4816701"/>
              <a:gd name="connsiteY1" fmla="*/ 1878397 h 2259808"/>
              <a:gd name="connsiteX2" fmla="*/ 1738650 w 4816701"/>
              <a:gd name="connsiteY2" fmla="*/ 500356 h 2259808"/>
              <a:gd name="connsiteX3" fmla="*/ 2163653 w 4816701"/>
              <a:gd name="connsiteY3" fmla="*/ 1582181 h 2259808"/>
              <a:gd name="connsiteX4" fmla="*/ 2575778 w 4816701"/>
              <a:gd name="connsiteY4" fmla="*/ 770811 h 2259808"/>
              <a:gd name="connsiteX5" fmla="*/ 3219721 w 4816701"/>
              <a:gd name="connsiteY5" fmla="*/ 2258322 h 2259808"/>
              <a:gd name="connsiteX6" fmla="*/ 3567450 w 4816701"/>
              <a:gd name="connsiteY6" fmla="*/ 1028390 h 2259808"/>
              <a:gd name="connsiteX7" fmla="*/ 3889422 w 4816701"/>
              <a:gd name="connsiteY7" fmla="*/ 10958 h 2259808"/>
              <a:gd name="connsiteX8" fmla="*/ 4333743 w 4816701"/>
              <a:gd name="connsiteY8" fmla="*/ 1691651 h 2259808"/>
              <a:gd name="connsiteX9" fmla="*/ 4816701 w 4816701"/>
              <a:gd name="connsiteY9" fmla="*/ 732175 h 2259808"/>
              <a:gd name="connsiteX10" fmla="*/ 4816701 w 4816701"/>
              <a:gd name="connsiteY10" fmla="*/ 732175 h 2259808"/>
              <a:gd name="connsiteX0" fmla="*/ 0 w 4816697"/>
              <a:gd name="connsiteY0" fmla="*/ 513236 h 2259808"/>
              <a:gd name="connsiteX1" fmla="*/ 199623 w 4816697"/>
              <a:gd name="connsiteY1" fmla="*/ 976875 h 2259808"/>
              <a:gd name="connsiteX2" fmla="*/ 985230 w 4816697"/>
              <a:gd name="connsiteY2" fmla="*/ 1878397 h 2259808"/>
              <a:gd name="connsiteX3" fmla="*/ 1738646 w 4816697"/>
              <a:gd name="connsiteY3" fmla="*/ 500356 h 2259808"/>
              <a:gd name="connsiteX4" fmla="*/ 2163649 w 4816697"/>
              <a:gd name="connsiteY4" fmla="*/ 1582181 h 2259808"/>
              <a:gd name="connsiteX5" fmla="*/ 2575774 w 4816697"/>
              <a:gd name="connsiteY5" fmla="*/ 770811 h 2259808"/>
              <a:gd name="connsiteX6" fmla="*/ 3219717 w 4816697"/>
              <a:gd name="connsiteY6" fmla="*/ 2258322 h 2259808"/>
              <a:gd name="connsiteX7" fmla="*/ 3567446 w 4816697"/>
              <a:gd name="connsiteY7" fmla="*/ 1028390 h 2259808"/>
              <a:gd name="connsiteX8" fmla="*/ 3889418 w 4816697"/>
              <a:gd name="connsiteY8" fmla="*/ 10958 h 2259808"/>
              <a:gd name="connsiteX9" fmla="*/ 4333739 w 4816697"/>
              <a:gd name="connsiteY9" fmla="*/ 1691651 h 2259808"/>
              <a:gd name="connsiteX10" fmla="*/ 4816697 w 4816697"/>
              <a:gd name="connsiteY10" fmla="*/ 732175 h 2259808"/>
              <a:gd name="connsiteX11" fmla="*/ 4816697 w 4816697"/>
              <a:gd name="connsiteY11" fmla="*/ 732175 h 2259808"/>
              <a:gd name="connsiteX0" fmla="*/ 0 w 4997001"/>
              <a:gd name="connsiteY0" fmla="*/ 481039 h 2259808"/>
              <a:gd name="connsiteX1" fmla="*/ 379927 w 4997001"/>
              <a:gd name="connsiteY1" fmla="*/ 976875 h 2259808"/>
              <a:gd name="connsiteX2" fmla="*/ 1165534 w 4997001"/>
              <a:gd name="connsiteY2" fmla="*/ 1878397 h 2259808"/>
              <a:gd name="connsiteX3" fmla="*/ 1918950 w 4997001"/>
              <a:gd name="connsiteY3" fmla="*/ 500356 h 2259808"/>
              <a:gd name="connsiteX4" fmla="*/ 2343953 w 4997001"/>
              <a:gd name="connsiteY4" fmla="*/ 1582181 h 2259808"/>
              <a:gd name="connsiteX5" fmla="*/ 2756078 w 4997001"/>
              <a:gd name="connsiteY5" fmla="*/ 770811 h 2259808"/>
              <a:gd name="connsiteX6" fmla="*/ 3400021 w 4997001"/>
              <a:gd name="connsiteY6" fmla="*/ 2258322 h 2259808"/>
              <a:gd name="connsiteX7" fmla="*/ 3747750 w 4997001"/>
              <a:gd name="connsiteY7" fmla="*/ 1028390 h 2259808"/>
              <a:gd name="connsiteX8" fmla="*/ 4069722 w 4997001"/>
              <a:gd name="connsiteY8" fmla="*/ 10958 h 2259808"/>
              <a:gd name="connsiteX9" fmla="*/ 4514043 w 4997001"/>
              <a:gd name="connsiteY9" fmla="*/ 1691651 h 2259808"/>
              <a:gd name="connsiteX10" fmla="*/ 4997001 w 4997001"/>
              <a:gd name="connsiteY10" fmla="*/ 732175 h 2259808"/>
              <a:gd name="connsiteX11" fmla="*/ 4997001 w 4997001"/>
              <a:gd name="connsiteY11" fmla="*/ 732175 h 2259808"/>
              <a:gd name="connsiteX0" fmla="*/ 0 w 4913288"/>
              <a:gd name="connsiteY0" fmla="*/ 326492 h 2259808"/>
              <a:gd name="connsiteX1" fmla="*/ 296214 w 4913288"/>
              <a:gd name="connsiteY1" fmla="*/ 976875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425003 w 4913288"/>
              <a:gd name="connsiteY1" fmla="*/ 1221574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624625 w 4913288"/>
              <a:gd name="connsiteY1" fmla="*/ 1137861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624625 w 4913288"/>
              <a:gd name="connsiteY1" fmla="*/ 1137861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624625 w 4913288"/>
              <a:gd name="connsiteY1" fmla="*/ 1137861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507603"/>
              <a:gd name="connsiteY0" fmla="*/ 236340 h 2259808"/>
              <a:gd name="connsiteX1" fmla="*/ 218940 w 4507603"/>
              <a:gd name="connsiteY1" fmla="*/ 1137861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167424 w 4507603"/>
              <a:gd name="connsiteY1" fmla="*/ 1131422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257576 w 4507603"/>
              <a:gd name="connsiteY1" fmla="*/ 1137861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257576 w 4507603"/>
              <a:gd name="connsiteY1" fmla="*/ 1137861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199621 w 4507603"/>
              <a:gd name="connsiteY1" fmla="*/ 1131422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199621 w 4507603"/>
              <a:gd name="connsiteY1" fmla="*/ 1131422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5807 h 2259443"/>
              <a:gd name="connsiteX1" fmla="*/ 199621 w 4507603"/>
              <a:gd name="connsiteY1" fmla="*/ 1130889 h 2259443"/>
              <a:gd name="connsiteX2" fmla="*/ 676136 w 4507603"/>
              <a:gd name="connsiteY2" fmla="*/ 1877864 h 2259443"/>
              <a:gd name="connsiteX3" fmla="*/ 1429552 w 4507603"/>
              <a:gd name="connsiteY3" fmla="*/ 499823 h 2259443"/>
              <a:gd name="connsiteX4" fmla="*/ 1854555 w 4507603"/>
              <a:gd name="connsiteY4" fmla="*/ 1581648 h 2259443"/>
              <a:gd name="connsiteX5" fmla="*/ 2266680 w 4507603"/>
              <a:gd name="connsiteY5" fmla="*/ 770278 h 2259443"/>
              <a:gd name="connsiteX6" fmla="*/ 2910623 w 4507603"/>
              <a:gd name="connsiteY6" fmla="*/ 2257789 h 2259443"/>
              <a:gd name="connsiteX7" fmla="*/ 3284110 w 4507603"/>
              <a:gd name="connsiteY7" fmla="*/ 1040736 h 2259443"/>
              <a:gd name="connsiteX8" fmla="*/ 3580324 w 4507603"/>
              <a:gd name="connsiteY8" fmla="*/ 10425 h 2259443"/>
              <a:gd name="connsiteX9" fmla="*/ 4024645 w 4507603"/>
              <a:gd name="connsiteY9" fmla="*/ 1691118 h 2259443"/>
              <a:gd name="connsiteX10" fmla="*/ 4507603 w 4507603"/>
              <a:gd name="connsiteY10" fmla="*/ 731642 h 2259443"/>
              <a:gd name="connsiteX11" fmla="*/ 4507603 w 4507603"/>
              <a:gd name="connsiteY11" fmla="*/ 731642 h 2259443"/>
              <a:gd name="connsiteX0" fmla="*/ 0 w 4507603"/>
              <a:gd name="connsiteY0" fmla="*/ 236204 h 2259900"/>
              <a:gd name="connsiteX1" fmla="*/ 199621 w 4507603"/>
              <a:gd name="connsiteY1" fmla="*/ 1131286 h 2259900"/>
              <a:gd name="connsiteX2" fmla="*/ 676136 w 4507603"/>
              <a:gd name="connsiteY2" fmla="*/ 1878261 h 2259900"/>
              <a:gd name="connsiteX3" fmla="*/ 1429552 w 4507603"/>
              <a:gd name="connsiteY3" fmla="*/ 500220 h 2259900"/>
              <a:gd name="connsiteX4" fmla="*/ 1854555 w 4507603"/>
              <a:gd name="connsiteY4" fmla="*/ 1582045 h 2259900"/>
              <a:gd name="connsiteX5" fmla="*/ 2266680 w 4507603"/>
              <a:gd name="connsiteY5" fmla="*/ 770675 h 2259900"/>
              <a:gd name="connsiteX6" fmla="*/ 2910623 w 4507603"/>
              <a:gd name="connsiteY6" fmla="*/ 2258186 h 2259900"/>
              <a:gd name="connsiteX7" fmla="*/ 3284110 w 4507603"/>
              <a:gd name="connsiteY7" fmla="*/ 1041133 h 2259900"/>
              <a:gd name="connsiteX8" fmla="*/ 3580324 w 4507603"/>
              <a:gd name="connsiteY8" fmla="*/ 10822 h 2259900"/>
              <a:gd name="connsiteX9" fmla="*/ 4024645 w 4507603"/>
              <a:gd name="connsiteY9" fmla="*/ 1691515 h 2259900"/>
              <a:gd name="connsiteX10" fmla="*/ 4507603 w 4507603"/>
              <a:gd name="connsiteY10" fmla="*/ 732039 h 2259900"/>
              <a:gd name="connsiteX11" fmla="*/ 4507603 w 4507603"/>
              <a:gd name="connsiteY11" fmla="*/ 732039 h 2259900"/>
              <a:gd name="connsiteX0" fmla="*/ 0 w 4507603"/>
              <a:gd name="connsiteY0" fmla="*/ 236287 h 2259995"/>
              <a:gd name="connsiteX1" fmla="*/ 199621 w 4507603"/>
              <a:gd name="connsiteY1" fmla="*/ 1131369 h 2259995"/>
              <a:gd name="connsiteX2" fmla="*/ 676136 w 4507603"/>
              <a:gd name="connsiteY2" fmla="*/ 1878344 h 2259995"/>
              <a:gd name="connsiteX3" fmla="*/ 1429552 w 4507603"/>
              <a:gd name="connsiteY3" fmla="*/ 500303 h 2259995"/>
              <a:gd name="connsiteX4" fmla="*/ 1854555 w 4507603"/>
              <a:gd name="connsiteY4" fmla="*/ 1582128 h 2259995"/>
              <a:gd name="connsiteX5" fmla="*/ 2266680 w 4507603"/>
              <a:gd name="connsiteY5" fmla="*/ 770758 h 2259995"/>
              <a:gd name="connsiteX6" fmla="*/ 2910623 w 4507603"/>
              <a:gd name="connsiteY6" fmla="*/ 2258269 h 2259995"/>
              <a:gd name="connsiteX7" fmla="*/ 3284110 w 4507603"/>
              <a:gd name="connsiteY7" fmla="*/ 1041216 h 2259995"/>
              <a:gd name="connsiteX8" fmla="*/ 3580324 w 4507603"/>
              <a:gd name="connsiteY8" fmla="*/ 10905 h 2259995"/>
              <a:gd name="connsiteX9" fmla="*/ 4024645 w 4507603"/>
              <a:gd name="connsiteY9" fmla="*/ 1691598 h 2259995"/>
              <a:gd name="connsiteX10" fmla="*/ 4507603 w 4507603"/>
              <a:gd name="connsiteY10" fmla="*/ 732122 h 2259995"/>
              <a:gd name="connsiteX11" fmla="*/ 4507603 w 4507603"/>
              <a:gd name="connsiteY11" fmla="*/ 732122 h 2259995"/>
              <a:gd name="connsiteX0" fmla="*/ 0 w 4507603"/>
              <a:gd name="connsiteY0" fmla="*/ 299582 h 2323238"/>
              <a:gd name="connsiteX1" fmla="*/ 199621 w 4507603"/>
              <a:gd name="connsiteY1" fmla="*/ 1194664 h 2323238"/>
              <a:gd name="connsiteX2" fmla="*/ 676136 w 4507603"/>
              <a:gd name="connsiteY2" fmla="*/ 1941639 h 2323238"/>
              <a:gd name="connsiteX3" fmla="*/ 1429552 w 4507603"/>
              <a:gd name="connsiteY3" fmla="*/ 563598 h 2323238"/>
              <a:gd name="connsiteX4" fmla="*/ 1854555 w 4507603"/>
              <a:gd name="connsiteY4" fmla="*/ 1645423 h 2323238"/>
              <a:gd name="connsiteX5" fmla="*/ 2266680 w 4507603"/>
              <a:gd name="connsiteY5" fmla="*/ 834053 h 2323238"/>
              <a:gd name="connsiteX6" fmla="*/ 2910623 w 4507603"/>
              <a:gd name="connsiteY6" fmla="*/ 2321564 h 2323238"/>
              <a:gd name="connsiteX7" fmla="*/ 3284110 w 4507603"/>
              <a:gd name="connsiteY7" fmla="*/ 1104511 h 2323238"/>
              <a:gd name="connsiteX8" fmla="*/ 3567445 w 4507603"/>
              <a:gd name="connsiteY8" fmla="*/ 9805 h 2323238"/>
              <a:gd name="connsiteX9" fmla="*/ 4024645 w 4507603"/>
              <a:gd name="connsiteY9" fmla="*/ 1754893 h 2323238"/>
              <a:gd name="connsiteX10" fmla="*/ 4507603 w 4507603"/>
              <a:gd name="connsiteY10" fmla="*/ 795417 h 2323238"/>
              <a:gd name="connsiteX11" fmla="*/ 4507603 w 4507603"/>
              <a:gd name="connsiteY11" fmla="*/ 795417 h 2323238"/>
              <a:gd name="connsiteX0" fmla="*/ 0 w 4507603"/>
              <a:gd name="connsiteY0" fmla="*/ 299721 h 2323400"/>
              <a:gd name="connsiteX1" fmla="*/ 199621 w 4507603"/>
              <a:gd name="connsiteY1" fmla="*/ 1194803 h 2323400"/>
              <a:gd name="connsiteX2" fmla="*/ 676136 w 4507603"/>
              <a:gd name="connsiteY2" fmla="*/ 1941778 h 2323400"/>
              <a:gd name="connsiteX3" fmla="*/ 1429552 w 4507603"/>
              <a:gd name="connsiteY3" fmla="*/ 563737 h 2323400"/>
              <a:gd name="connsiteX4" fmla="*/ 1854555 w 4507603"/>
              <a:gd name="connsiteY4" fmla="*/ 1645562 h 2323400"/>
              <a:gd name="connsiteX5" fmla="*/ 2266680 w 4507603"/>
              <a:gd name="connsiteY5" fmla="*/ 834192 h 2323400"/>
              <a:gd name="connsiteX6" fmla="*/ 2910623 w 4507603"/>
              <a:gd name="connsiteY6" fmla="*/ 2321703 h 2323400"/>
              <a:gd name="connsiteX7" fmla="*/ 3284110 w 4507603"/>
              <a:gd name="connsiteY7" fmla="*/ 1104650 h 2323400"/>
              <a:gd name="connsiteX8" fmla="*/ 3567445 w 4507603"/>
              <a:gd name="connsiteY8" fmla="*/ 9944 h 2323400"/>
              <a:gd name="connsiteX9" fmla="*/ 4024645 w 4507603"/>
              <a:gd name="connsiteY9" fmla="*/ 1755032 h 2323400"/>
              <a:gd name="connsiteX10" fmla="*/ 4507603 w 4507603"/>
              <a:gd name="connsiteY10" fmla="*/ 795556 h 2323400"/>
              <a:gd name="connsiteX11" fmla="*/ 4507603 w 4507603"/>
              <a:gd name="connsiteY11" fmla="*/ 795556 h 2323400"/>
              <a:gd name="connsiteX0" fmla="*/ 0 w 4507603"/>
              <a:gd name="connsiteY0" fmla="*/ 299583 h 2323239"/>
              <a:gd name="connsiteX1" fmla="*/ 199621 w 4507603"/>
              <a:gd name="connsiteY1" fmla="*/ 1194665 h 2323239"/>
              <a:gd name="connsiteX2" fmla="*/ 676136 w 4507603"/>
              <a:gd name="connsiteY2" fmla="*/ 1941640 h 2323239"/>
              <a:gd name="connsiteX3" fmla="*/ 1429552 w 4507603"/>
              <a:gd name="connsiteY3" fmla="*/ 563599 h 2323239"/>
              <a:gd name="connsiteX4" fmla="*/ 1854555 w 4507603"/>
              <a:gd name="connsiteY4" fmla="*/ 1645424 h 2323239"/>
              <a:gd name="connsiteX5" fmla="*/ 2266680 w 4507603"/>
              <a:gd name="connsiteY5" fmla="*/ 834054 h 2323239"/>
              <a:gd name="connsiteX6" fmla="*/ 2910623 w 4507603"/>
              <a:gd name="connsiteY6" fmla="*/ 2321565 h 2323239"/>
              <a:gd name="connsiteX7" fmla="*/ 3284110 w 4507603"/>
              <a:gd name="connsiteY7" fmla="*/ 1104512 h 2323239"/>
              <a:gd name="connsiteX8" fmla="*/ 3567445 w 4507603"/>
              <a:gd name="connsiteY8" fmla="*/ 9806 h 2323239"/>
              <a:gd name="connsiteX9" fmla="*/ 4024645 w 4507603"/>
              <a:gd name="connsiteY9" fmla="*/ 1754894 h 2323239"/>
              <a:gd name="connsiteX10" fmla="*/ 4507603 w 4507603"/>
              <a:gd name="connsiteY10" fmla="*/ 795418 h 2323239"/>
              <a:gd name="connsiteX11" fmla="*/ 4507603 w 4507603"/>
              <a:gd name="connsiteY11" fmla="*/ 795418 h 2323239"/>
              <a:gd name="connsiteX0" fmla="*/ 0 w 4507603"/>
              <a:gd name="connsiteY0" fmla="*/ 296657 h 2320313"/>
              <a:gd name="connsiteX1" fmla="*/ 199621 w 4507603"/>
              <a:gd name="connsiteY1" fmla="*/ 1191739 h 2320313"/>
              <a:gd name="connsiteX2" fmla="*/ 676136 w 4507603"/>
              <a:gd name="connsiteY2" fmla="*/ 1938714 h 2320313"/>
              <a:gd name="connsiteX3" fmla="*/ 1429552 w 4507603"/>
              <a:gd name="connsiteY3" fmla="*/ 560673 h 2320313"/>
              <a:gd name="connsiteX4" fmla="*/ 1854555 w 4507603"/>
              <a:gd name="connsiteY4" fmla="*/ 1642498 h 2320313"/>
              <a:gd name="connsiteX5" fmla="*/ 2266680 w 4507603"/>
              <a:gd name="connsiteY5" fmla="*/ 831128 h 2320313"/>
              <a:gd name="connsiteX6" fmla="*/ 2910623 w 4507603"/>
              <a:gd name="connsiteY6" fmla="*/ 2318639 h 2320313"/>
              <a:gd name="connsiteX7" fmla="*/ 3284110 w 4507603"/>
              <a:gd name="connsiteY7" fmla="*/ 1101586 h 2320313"/>
              <a:gd name="connsiteX8" fmla="*/ 3567445 w 4507603"/>
              <a:gd name="connsiteY8" fmla="*/ 6880 h 2320313"/>
              <a:gd name="connsiteX9" fmla="*/ 4024645 w 4507603"/>
              <a:gd name="connsiteY9" fmla="*/ 1751968 h 2320313"/>
              <a:gd name="connsiteX10" fmla="*/ 4507603 w 4507603"/>
              <a:gd name="connsiteY10" fmla="*/ 792492 h 2320313"/>
              <a:gd name="connsiteX11" fmla="*/ 4507603 w 4507603"/>
              <a:gd name="connsiteY11" fmla="*/ 792492 h 2320313"/>
              <a:gd name="connsiteX0" fmla="*/ 0 w 4507603"/>
              <a:gd name="connsiteY0" fmla="*/ 291624 h 2315280"/>
              <a:gd name="connsiteX1" fmla="*/ 199621 w 4507603"/>
              <a:gd name="connsiteY1" fmla="*/ 1186706 h 2315280"/>
              <a:gd name="connsiteX2" fmla="*/ 676136 w 4507603"/>
              <a:gd name="connsiteY2" fmla="*/ 1933681 h 2315280"/>
              <a:gd name="connsiteX3" fmla="*/ 1429552 w 4507603"/>
              <a:gd name="connsiteY3" fmla="*/ 555640 h 2315280"/>
              <a:gd name="connsiteX4" fmla="*/ 1854555 w 4507603"/>
              <a:gd name="connsiteY4" fmla="*/ 1637465 h 2315280"/>
              <a:gd name="connsiteX5" fmla="*/ 2266680 w 4507603"/>
              <a:gd name="connsiteY5" fmla="*/ 826095 h 2315280"/>
              <a:gd name="connsiteX6" fmla="*/ 2910623 w 4507603"/>
              <a:gd name="connsiteY6" fmla="*/ 2313606 h 2315280"/>
              <a:gd name="connsiteX7" fmla="*/ 3284110 w 4507603"/>
              <a:gd name="connsiteY7" fmla="*/ 1096553 h 2315280"/>
              <a:gd name="connsiteX8" fmla="*/ 3567445 w 4507603"/>
              <a:gd name="connsiteY8" fmla="*/ 1847 h 2315280"/>
              <a:gd name="connsiteX9" fmla="*/ 4024645 w 4507603"/>
              <a:gd name="connsiteY9" fmla="*/ 1746935 h 2315280"/>
              <a:gd name="connsiteX10" fmla="*/ 4507603 w 4507603"/>
              <a:gd name="connsiteY10" fmla="*/ 787459 h 2315280"/>
              <a:gd name="connsiteX11" fmla="*/ 4507603 w 4507603"/>
              <a:gd name="connsiteY11" fmla="*/ 787459 h 2315280"/>
              <a:gd name="connsiteX0" fmla="*/ 0 w 4507603"/>
              <a:gd name="connsiteY0" fmla="*/ 292150 h 3382998"/>
              <a:gd name="connsiteX1" fmla="*/ 199621 w 4507603"/>
              <a:gd name="connsiteY1" fmla="*/ 1187232 h 3382998"/>
              <a:gd name="connsiteX2" fmla="*/ 676136 w 4507603"/>
              <a:gd name="connsiteY2" fmla="*/ 1934207 h 3382998"/>
              <a:gd name="connsiteX3" fmla="*/ 1429552 w 4507603"/>
              <a:gd name="connsiteY3" fmla="*/ 556166 h 3382998"/>
              <a:gd name="connsiteX4" fmla="*/ 1854555 w 4507603"/>
              <a:gd name="connsiteY4" fmla="*/ 1637991 h 3382998"/>
              <a:gd name="connsiteX5" fmla="*/ 2266680 w 4507603"/>
              <a:gd name="connsiteY5" fmla="*/ 826621 h 3382998"/>
              <a:gd name="connsiteX6" fmla="*/ 2808210 w 4507603"/>
              <a:gd name="connsiteY6" fmla="*/ 3382152 h 3382998"/>
              <a:gd name="connsiteX7" fmla="*/ 3284110 w 4507603"/>
              <a:gd name="connsiteY7" fmla="*/ 1097079 h 3382998"/>
              <a:gd name="connsiteX8" fmla="*/ 3567445 w 4507603"/>
              <a:gd name="connsiteY8" fmla="*/ 2373 h 3382998"/>
              <a:gd name="connsiteX9" fmla="*/ 4024645 w 4507603"/>
              <a:gd name="connsiteY9" fmla="*/ 1747461 h 3382998"/>
              <a:gd name="connsiteX10" fmla="*/ 4507603 w 4507603"/>
              <a:gd name="connsiteY10" fmla="*/ 787985 h 3382998"/>
              <a:gd name="connsiteX11" fmla="*/ 4507603 w 4507603"/>
              <a:gd name="connsiteY11" fmla="*/ 787985 h 3382998"/>
              <a:gd name="connsiteX0" fmla="*/ 0 w 4507603"/>
              <a:gd name="connsiteY0" fmla="*/ 292062 h 3236668"/>
              <a:gd name="connsiteX1" fmla="*/ 199621 w 4507603"/>
              <a:gd name="connsiteY1" fmla="*/ 1187144 h 3236668"/>
              <a:gd name="connsiteX2" fmla="*/ 676136 w 4507603"/>
              <a:gd name="connsiteY2" fmla="*/ 1934119 h 3236668"/>
              <a:gd name="connsiteX3" fmla="*/ 1429552 w 4507603"/>
              <a:gd name="connsiteY3" fmla="*/ 556078 h 3236668"/>
              <a:gd name="connsiteX4" fmla="*/ 1854555 w 4507603"/>
              <a:gd name="connsiteY4" fmla="*/ 1637903 h 3236668"/>
              <a:gd name="connsiteX5" fmla="*/ 2266680 w 4507603"/>
              <a:gd name="connsiteY5" fmla="*/ 826533 h 3236668"/>
              <a:gd name="connsiteX6" fmla="*/ 2815526 w 4507603"/>
              <a:gd name="connsiteY6" fmla="*/ 3235760 h 3236668"/>
              <a:gd name="connsiteX7" fmla="*/ 3284110 w 4507603"/>
              <a:gd name="connsiteY7" fmla="*/ 1096991 h 3236668"/>
              <a:gd name="connsiteX8" fmla="*/ 3567445 w 4507603"/>
              <a:gd name="connsiteY8" fmla="*/ 2285 h 3236668"/>
              <a:gd name="connsiteX9" fmla="*/ 4024645 w 4507603"/>
              <a:gd name="connsiteY9" fmla="*/ 1747373 h 3236668"/>
              <a:gd name="connsiteX10" fmla="*/ 4507603 w 4507603"/>
              <a:gd name="connsiteY10" fmla="*/ 787897 h 3236668"/>
              <a:gd name="connsiteX11" fmla="*/ 4507603 w 4507603"/>
              <a:gd name="connsiteY11" fmla="*/ 787897 h 3236668"/>
              <a:gd name="connsiteX0" fmla="*/ 0 w 4507603"/>
              <a:gd name="connsiteY0" fmla="*/ 160860 h 3105454"/>
              <a:gd name="connsiteX1" fmla="*/ 199621 w 4507603"/>
              <a:gd name="connsiteY1" fmla="*/ 1055942 h 3105454"/>
              <a:gd name="connsiteX2" fmla="*/ 676136 w 4507603"/>
              <a:gd name="connsiteY2" fmla="*/ 1802917 h 3105454"/>
              <a:gd name="connsiteX3" fmla="*/ 1429552 w 4507603"/>
              <a:gd name="connsiteY3" fmla="*/ 424876 h 3105454"/>
              <a:gd name="connsiteX4" fmla="*/ 1854555 w 4507603"/>
              <a:gd name="connsiteY4" fmla="*/ 1506701 h 3105454"/>
              <a:gd name="connsiteX5" fmla="*/ 2266680 w 4507603"/>
              <a:gd name="connsiteY5" fmla="*/ 695331 h 3105454"/>
              <a:gd name="connsiteX6" fmla="*/ 2815526 w 4507603"/>
              <a:gd name="connsiteY6" fmla="*/ 3104558 h 3105454"/>
              <a:gd name="connsiteX7" fmla="*/ 3284110 w 4507603"/>
              <a:gd name="connsiteY7" fmla="*/ 965789 h 3105454"/>
              <a:gd name="connsiteX8" fmla="*/ 3560130 w 4507603"/>
              <a:gd name="connsiteY8" fmla="*/ 2756 h 3105454"/>
              <a:gd name="connsiteX9" fmla="*/ 4024645 w 4507603"/>
              <a:gd name="connsiteY9" fmla="*/ 1616171 h 3105454"/>
              <a:gd name="connsiteX10" fmla="*/ 4507603 w 4507603"/>
              <a:gd name="connsiteY10" fmla="*/ 656695 h 3105454"/>
              <a:gd name="connsiteX11" fmla="*/ 4507603 w 4507603"/>
              <a:gd name="connsiteY11" fmla="*/ 656695 h 3105454"/>
              <a:gd name="connsiteX0" fmla="*/ 0 w 4507603"/>
              <a:gd name="connsiteY0" fmla="*/ 160860 h 3105454"/>
              <a:gd name="connsiteX1" fmla="*/ 199621 w 4507603"/>
              <a:gd name="connsiteY1" fmla="*/ 1055942 h 3105454"/>
              <a:gd name="connsiteX2" fmla="*/ 676136 w 4507603"/>
              <a:gd name="connsiteY2" fmla="*/ 1802917 h 3105454"/>
              <a:gd name="connsiteX3" fmla="*/ 1429552 w 4507603"/>
              <a:gd name="connsiteY3" fmla="*/ 541919 h 3105454"/>
              <a:gd name="connsiteX4" fmla="*/ 1854555 w 4507603"/>
              <a:gd name="connsiteY4" fmla="*/ 1506701 h 3105454"/>
              <a:gd name="connsiteX5" fmla="*/ 2266680 w 4507603"/>
              <a:gd name="connsiteY5" fmla="*/ 695331 h 3105454"/>
              <a:gd name="connsiteX6" fmla="*/ 2815526 w 4507603"/>
              <a:gd name="connsiteY6" fmla="*/ 3104558 h 3105454"/>
              <a:gd name="connsiteX7" fmla="*/ 3284110 w 4507603"/>
              <a:gd name="connsiteY7" fmla="*/ 965789 h 3105454"/>
              <a:gd name="connsiteX8" fmla="*/ 3560130 w 4507603"/>
              <a:gd name="connsiteY8" fmla="*/ 2756 h 3105454"/>
              <a:gd name="connsiteX9" fmla="*/ 4024645 w 4507603"/>
              <a:gd name="connsiteY9" fmla="*/ 1616171 h 3105454"/>
              <a:gd name="connsiteX10" fmla="*/ 4507603 w 4507603"/>
              <a:gd name="connsiteY10" fmla="*/ 656695 h 3105454"/>
              <a:gd name="connsiteX11" fmla="*/ 4507603 w 4507603"/>
              <a:gd name="connsiteY11" fmla="*/ 656695 h 3105454"/>
              <a:gd name="connsiteX0" fmla="*/ 0 w 4507603"/>
              <a:gd name="connsiteY0" fmla="*/ 160860 h 3106628"/>
              <a:gd name="connsiteX1" fmla="*/ 199621 w 4507603"/>
              <a:gd name="connsiteY1" fmla="*/ 1055942 h 3106628"/>
              <a:gd name="connsiteX2" fmla="*/ 676136 w 4507603"/>
              <a:gd name="connsiteY2" fmla="*/ 1802917 h 3106628"/>
              <a:gd name="connsiteX3" fmla="*/ 1429552 w 4507603"/>
              <a:gd name="connsiteY3" fmla="*/ 541919 h 3106628"/>
              <a:gd name="connsiteX4" fmla="*/ 1854555 w 4507603"/>
              <a:gd name="connsiteY4" fmla="*/ 1506701 h 3106628"/>
              <a:gd name="connsiteX5" fmla="*/ 2266680 w 4507603"/>
              <a:gd name="connsiteY5" fmla="*/ 695331 h 3106628"/>
              <a:gd name="connsiteX6" fmla="*/ 2815526 w 4507603"/>
              <a:gd name="connsiteY6" fmla="*/ 3104558 h 3106628"/>
              <a:gd name="connsiteX7" fmla="*/ 3284110 w 4507603"/>
              <a:gd name="connsiteY7" fmla="*/ 965789 h 3106628"/>
              <a:gd name="connsiteX8" fmla="*/ 3560130 w 4507603"/>
              <a:gd name="connsiteY8" fmla="*/ 2756 h 3106628"/>
              <a:gd name="connsiteX9" fmla="*/ 4024645 w 4507603"/>
              <a:gd name="connsiteY9" fmla="*/ 1616171 h 3106628"/>
              <a:gd name="connsiteX10" fmla="*/ 4507603 w 4507603"/>
              <a:gd name="connsiteY10" fmla="*/ 656695 h 3106628"/>
              <a:gd name="connsiteX11" fmla="*/ 4507603 w 4507603"/>
              <a:gd name="connsiteY11" fmla="*/ 656695 h 3106628"/>
              <a:gd name="connsiteX0" fmla="*/ 0 w 4507603"/>
              <a:gd name="connsiteY0" fmla="*/ 160823 h 3106591"/>
              <a:gd name="connsiteX1" fmla="*/ 199621 w 4507603"/>
              <a:gd name="connsiteY1" fmla="*/ 1055905 h 3106591"/>
              <a:gd name="connsiteX2" fmla="*/ 676136 w 4507603"/>
              <a:gd name="connsiteY2" fmla="*/ 1802880 h 3106591"/>
              <a:gd name="connsiteX3" fmla="*/ 1429552 w 4507603"/>
              <a:gd name="connsiteY3" fmla="*/ 541882 h 3106591"/>
              <a:gd name="connsiteX4" fmla="*/ 1854555 w 4507603"/>
              <a:gd name="connsiteY4" fmla="*/ 1506664 h 3106591"/>
              <a:gd name="connsiteX5" fmla="*/ 2266680 w 4507603"/>
              <a:gd name="connsiteY5" fmla="*/ 695294 h 3106591"/>
              <a:gd name="connsiteX6" fmla="*/ 2815526 w 4507603"/>
              <a:gd name="connsiteY6" fmla="*/ 3104521 h 3106591"/>
              <a:gd name="connsiteX7" fmla="*/ 3284110 w 4507603"/>
              <a:gd name="connsiteY7" fmla="*/ 965752 h 3106591"/>
              <a:gd name="connsiteX8" fmla="*/ 3560130 w 4507603"/>
              <a:gd name="connsiteY8" fmla="*/ 2719 h 3106591"/>
              <a:gd name="connsiteX9" fmla="*/ 4024645 w 4507603"/>
              <a:gd name="connsiteY9" fmla="*/ 1616134 h 3106591"/>
              <a:gd name="connsiteX10" fmla="*/ 4507603 w 4507603"/>
              <a:gd name="connsiteY10" fmla="*/ 656658 h 3106591"/>
              <a:gd name="connsiteX11" fmla="*/ 4507603 w 4507603"/>
              <a:gd name="connsiteY11" fmla="*/ 656658 h 3106591"/>
              <a:gd name="connsiteX0" fmla="*/ 0 w 4507603"/>
              <a:gd name="connsiteY0" fmla="*/ 160680 h 2879865"/>
              <a:gd name="connsiteX1" fmla="*/ 199621 w 4507603"/>
              <a:gd name="connsiteY1" fmla="*/ 1055762 h 2879865"/>
              <a:gd name="connsiteX2" fmla="*/ 676136 w 4507603"/>
              <a:gd name="connsiteY2" fmla="*/ 1802737 h 2879865"/>
              <a:gd name="connsiteX3" fmla="*/ 1429552 w 4507603"/>
              <a:gd name="connsiteY3" fmla="*/ 541739 h 2879865"/>
              <a:gd name="connsiteX4" fmla="*/ 1854555 w 4507603"/>
              <a:gd name="connsiteY4" fmla="*/ 1506521 h 2879865"/>
              <a:gd name="connsiteX5" fmla="*/ 2266680 w 4507603"/>
              <a:gd name="connsiteY5" fmla="*/ 695151 h 2879865"/>
              <a:gd name="connsiteX6" fmla="*/ 2874048 w 4507603"/>
              <a:gd name="connsiteY6" fmla="*/ 2877607 h 2879865"/>
              <a:gd name="connsiteX7" fmla="*/ 3284110 w 4507603"/>
              <a:gd name="connsiteY7" fmla="*/ 965609 h 2879865"/>
              <a:gd name="connsiteX8" fmla="*/ 3560130 w 4507603"/>
              <a:gd name="connsiteY8" fmla="*/ 2576 h 2879865"/>
              <a:gd name="connsiteX9" fmla="*/ 4024645 w 4507603"/>
              <a:gd name="connsiteY9" fmla="*/ 1615991 h 2879865"/>
              <a:gd name="connsiteX10" fmla="*/ 4507603 w 4507603"/>
              <a:gd name="connsiteY10" fmla="*/ 656515 h 2879865"/>
              <a:gd name="connsiteX11" fmla="*/ 4507603 w 4507603"/>
              <a:gd name="connsiteY11" fmla="*/ 656515 h 2879865"/>
              <a:gd name="connsiteX0" fmla="*/ 0 w 4507603"/>
              <a:gd name="connsiteY0" fmla="*/ 160746 h 2879931"/>
              <a:gd name="connsiteX1" fmla="*/ 199621 w 4507603"/>
              <a:gd name="connsiteY1" fmla="*/ 1055828 h 2879931"/>
              <a:gd name="connsiteX2" fmla="*/ 676136 w 4507603"/>
              <a:gd name="connsiteY2" fmla="*/ 1802803 h 2879931"/>
              <a:gd name="connsiteX3" fmla="*/ 1429552 w 4507603"/>
              <a:gd name="connsiteY3" fmla="*/ 541805 h 2879931"/>
              <a:gd name="connsiteX4" fmla="*/ 1854555 w 4507603"/>
              <a:gd name="connsiteY4" fmla="*/ 1506587 h 2879931"/>
              <a:gd name="connsiteX5" fmla="*/ 2266680 w 4507603"/>
              <a:gd name="connsiteY5" fmla="*/ 695217 h 2879931"/>
              <a:gd name="connsiteX6" fmla="*/ 2874048 w 4507603"/>
              <a:gd name="connsiteY6" fmla="*/ 2877673 h 2879931"/>
              <a:gd name="connsiteX7" fmla="*/ 3284110 w 4507603"/>
              <a:gd name="connsiteY7" fmla="*/ 965675 h 2879931"/>
              <a:gd name="connsiteX8" fmla="*/ 3560130 w 4507603"/>
              <a:gd name="connsiteY8" fmla="*/ 2642 h 2879931"/>
              <a:gd name="connsiteX9" fmla="*/ 4024645 w 4507603"/>
              <a:gd name="connsiteY9" fmla="*/ 1616057 h 2879931"/>
              <a:gd name="connsiteX10" fmla="*/ 4507603 w 4507603"/>
              <a:gd name="connsiteY10" fmla="*/ 656581 h 2879931"/>
              <a:gd name="connsiteX11" fmla="*/ 4507603 w 4507603"/>
              <a:gd name="connsiteY11" fmla="*/ 656581 h 2879931"/>
              <a:gd name="connsiteX0" fmla="*/ 0 w 4507603"/>
              <a:gd name="connsiteY0" fmla="*/ 161051 h 2880236"/>
              <a:gd name="connsiteX1" fmla="*/ 199621 w 4507603"/>
              <a:gd name="connsiteY1" fmla="*/ 1056133 h 2880236"/>
              <a:gd name="connsiteX2" fmla="*/ 676136 w 4507603"/>
              <a:gd name="connsiteY2" fmla="*/ 1803108 h 2880236"/>
              <a:gd name="connsiteX3" fmla="*/ 1429552 w 4507603"/>
              <a:gd name="connsiteY3" fmla="*/ 542110 h 2880236"/>
              <a:gd name="connsiteX4" fmla="*/ 1854555 w 4507603"/>
              <a:gd name="connsiteY4" fmla="*/ 1506892 h 2880236"/>
              <a:gd name="connsiteX5" fmla="*/ 2266680 w 4507603"/>
              <a:gd name="connsiteY5" fmla="*/ 695522 h 2880236"/>
              <a:gd name="connsiteX6" fmla="*/ 2874048 w 4507603"/>
              <a:gd name="connsiteY6" fmla="*/ 2877978 h 2880236"/>
              <a:gd name="connsiteX7" fmla="*/ 3284110 w 4507603"/>
              <a:gd name="connsiteY7" fmla="*/ 965980 h 2880236"/>
              <a:gd name="connsiteX8" fmla="*/ 3560130 w 4507603"/>
              <a:gd name="connsiteY8" fmla="*/ 2947 h 2880236"/>
              <a:gd name="connsiteX9" fmla="*/ 4024645 w 4507603"/>
              <a:gd name="connsiteY9" fmla="*/ 1616362 h 2880236"/>
              <a:gd name="connsiteX10" fmla="*/ 4507603 w 4507603"/>
              <a:gd name="connsiteY10" fmla="*/ 656886 h 2880236"/>
              <a:gd name="connsiteX11" fmla="*/ 4507603 w 4507603"/>
              <a:gd name="connsiteY11" fmla="*/ 656886 h 2880236"/>
              <a:gd name="connsiteX0" fmla="*/ 0 w 4507603"/>
              <a:gd name="connsiteY0" fmla="*/ 161379 h 2880564"/>
              <a:gd name="connsiteX1" fmla="*/ 199621 w 4507603"/>
              <a:gd name="connsiteY1" fmla="*/ 1056461 h 2880564"/>
              <a:gd name="connsiteX2" fmla="*/ 676136 w 4507603"/>
              <a:gd name="connsiteY2" fmla="*/ 1803436 h 2880564"/>
              <a:gd name="connsiteX3" fmla="*/ 1429552 w 4507603"/>
              <a:gd name="connsiteY3" fmla="*/ 542438 h 2880564"/>
              <a:gd name="connsiteX4" fmla="*/ 1854555 w 4507603"/>
              <a:gd name="connsiteY4" fmla="*/ 1507220 h 2880564"/>
              <a:gd name="connsiteX5" fmla="*/ 2266680 w 4507603"/>
              <a:gd name="connsiteY5" fmla="*/ 695850 h 2880564"/>
              <a:gd name="connsiteX6" fmla="*/ 2874048 w 4507603"/>
              <a:gd name="connsiteY6" fmla="*/ 2878306 h 2880564"/>
              <a:gd name="connsiteX7" fmla="*/ 3284110 w 4507603"/>
              <a:gd name="connsiteY7" fmla="*/ 966308 h 2880564"/>
              <a:gd name="connsiteX8" fmla="*/ 3560130 w 4507603"/>
              <a:gd name="connsiteY8" fmla="*/ 3275 h 2880564"/>
              <a:gd name="connsiteX9" fmla="*/ 4024645 w 4507603"/>
              <a:gd name="connsiteY9" fmla="*/ 1616690 h 2880564"/>
              <a:gd name="connsiteX10" fmla="*/ 4507603 w 4507603"/>
              <a:gd name="connsiteY10" fmla="*/ 657214 h 2880564"/>
              <a:gd name="connsiteX11" fmla="*/ 4507603 w 4507603"/>
              <a:gd name="connsiteY11" fmla="*/ 657214 h 2880564"/>
              <a:gd name="connsiteX0" fmla="*/ 0 w 4507603"/>
              <a:gd name="connsiteY0" fmla="*/ 160708 h 2916436"/>
              <a:gd name="connsiteX1" fmla="*/ 199621 w 4507603"/>
              <a:gd name="connsiteY1" fmla="*/ 1055790 h 2916436"/>
              <a:gd name="connsiteX2" fmla="*/ 676136 w 4507603"/>
              <a:gd name="connsiteY2" fmla="*/ 1802765 h 2916436"/>
              <a:gd name="connsiteX3" fmla="*/ 1429552 w 4507603"/>
              <a:gd name="connsiteY3" fmla="*/ 541767 h 2916436"/>
              <a:gd name="connsiteX4" fmla="*/ 1854555 w 4507603"/>
              <a:gd name="connsiteY4" fmla="*/ 1506549 h 2916436"/>
              <a:gd name="connsiteX5" fmla="*/ 2266680 w 4507603"/>
              <a:gd name="connsiteY5" fmla="*/ 695179 h 2916436"/>
              <a:gd name="connsiteX6" fmla="*/ 3144711 w 4507603"/>
              <a:gd name="connsiteY6" fmla="*/ 2914211 h 2916436"/>
              <a:gd name="connsiteX7" fmla="*/ 3284110 w 4507603"/>
              <a:gd name="connsiteY7" fmla="*/ 965637 h 2916436"/>
              <a:gd name="connsiteX8" fmla="*/ 3560130 w 4507603"/>
              <a:gd name="connsiteY8" fmla="*/ 2604 h 2916436"/>
              <a:gd name="connsiteX9" fmla="*/ 4024645 w 4507603"/>
              <a:gd name="connsiteY9" fmla="*/ 1616019 h 2916436"/>
              <a:gd name="connsiteX10" fmla="*/ 4507603 w 4507603"/>
              <a:gd name="connsiteY10" fmla="*/ 656543 h 2916436"/>
              <a:gd name="connsiteX11" fmla="*/ 4507603 w 4507603"/>
              <a:gd name="connsiteY11" fmla="*/ 656543 h 2916436"/>
              <a:gd name="connsiteX0" fmla="*/ 0 w 4507603"/>
              <a:gd name="connsiteY0" fmla="*/ 173715 h 2927898"/>
              <a:gd name="connsiteX1" fmla="*/ 199621 w 4507603"/>
              <a:gd name="connsiteY1" fmla="*/ 1068797 h 2927898"/>
              <a:gd name="connsiteX2" fmla="*/ 676136 w 4507603"/>
              <a:gd name="connsiteY2" fmla="*/ 1815772 h 2927898"/>
              <a:gd name="connsiteX3" fmla="*/ 1429552 w 4507603"/>
              <a:gd name="connsiteY3" fmla="*/ 554774 h 2927898"/>
              <a:gd name="connsiteX4" fmla="*/ 1854555 w 4507603"/>
              <a:gd name="connsiteY4" fmla="*/ 1519556 h 2927898"/>
              <a:gd name="connsiteX5" fmla="*/ 2266680 w 4507603"/>
              <a:gd name="connsiteY5" fmla="*/ 708186 h 2927898"/>
              <a:gd name="connsiteX6" fmla="*/ 3144711 w 4507603"/>
              <a:gd name="connsiteY6" fmla="*/ 2927218 h 2927898"/>
              <a:gd name="connsiteX7" fmla="*/ 3547457 w 4507603"/>
              <a:gd name="connsiteY7" fmla="*/ 934753 h 2927898"/>
              <a:gd name="connsiteX8" fmla="*/ 3560130 w 4507603"/>
              <a:gd name="connsiteY8" fmla="*/ 15611 h 2927898"/>
              <a:gd name="connsiteX9" fmla="*/ 4024645 w 4507603"/>
              <a:gd name="connsiteY9" fmla="*/ 1629026 h 2927898"/>
              <a:gd name="connsiteX10" fmla="*/ 4507603 w 4507603"/>
              <a:gd name="connsiteY10" fmla="*/ 669550 h 2927898"/>
              <a:gd name="connsiteX11" fmla="*/ 4507603 w 4507603"/>
              <a:gd name="connsiteY11" fmla="*/ 669550 h 2927898"/>
              <a:gd name="connsiteX0" fmla="*/ 0 w 4507603"/>
              <a:gd name="connsiteY0" fmla="*/ 109299 h 2863477"/>
              <a:gd name="connsiteX1" fmla="*/ 199621 w 4507603"/>
              <a:gd name="connsiteY1" fmla="*/ 1004381 h 2863477"/>
              <a:gd name="connsiteX2" fmla="*/ 676136 w 4507603"/>
              <a:gd name="connsiteY2" fmla="*/ 1751356 h 2863477"/>
              <a:gd name="connsiteX3" fmla="*/ 1429552 w 4507603"/>
              <a:gd name="connsiteY3" fmla="*/ 490358 h 2863477"/>
              <a:gd name="connsiteX4" fmla="*/ 1854555 w 4507603"/>
              <a:gd name="connsiteY4" fmla="*/ 1455140 h 2863477"/>
              <a:gd name="connsiteX5" fmla="*/ 2266680 w 4507603"/>
              <a:gd name="connsiteY5" fmla="*/ 643770 h 2863477"/>
              <a:gd name="connsiteX6" fmla="*/ 3144711 w 4507603"/>
              <a:gd name="connsiteY6" fmla="*/ 2862802 h 2863477"/>
              <a:gd name="connsiteX7" fmla="*/ 3547457 w 4507603"/>
              <a:gd name="connsiteY7" fmla="*/ 870337 h 2863477"/>
              <a:gd name="connsiteX8" fmla="*/ 3772271 w 4507603"/>
              <a:gd name="connsiteY8" fmla="*/ 17032 h 2863477"/>
              <a:gd name="connsiteX9" fmla="*/ 4024645 w 4507603"/>
              <a:gd name="connsiteY9" fmla="*/ 1564610 h 2863477"/>
              <a:gd name="connsiteX10" fmla="*/ 4507603 w 4507603"/>
              <a:gd name="connsiteY10" fmla="*/ 605134 h 2863477"/>
              <a:gd name="connsiteX11" fmla="*/ 4507603 w 4507603"/>
              <a:gd name="connsiteY11" fmla="*/ 605134 h 2863477"/>
              <a:gd name="connsiteX0" fmla="*/ 0 w 4507603"/>
              <a:gd name="connsiteY0" fmla="*/ 111717 h 2865895"/>
              <a:gd name="connsiteX1" fmla="*/ 199621 w 4507603"/>
              <a:gd name="connsiteY1" fmla="*/ 1006799 h 2865895"/>
              <a:gd name="connsiteX2" fmla="*/ 676136 w 4507603"/>
              <a:gd name="connsiteY2" fmla="*/ 1753774 h 2865895"/>
              <a:gd name="connsiteX3" fmla="*/ 1429552 w 4507603"/>
              <a:gd name="connsiteY3" fmla="*/ 492776 h 2865895"/>
              <a:gd name="connsiteX4" fmla="*/ 1854555 w 4507603"/>
              <a:gd name="connsiteY4" fmla="*/ 1457558 h 2865895"/>
              <a:gd name="connsiteX5" fmla="*/ 2266680 w 4507603"/>
              <a:gd name="connsiteY5" fmla="*/ 646188 h 2865895"/>
              <a:gd name="connsiteX6" fmla="*/ 3144711 w 4507603"/>
              <a:gd name="connsiteY6" fmla="*/ 2865220 h 2865895"/>
              <a:gd name="connsiteX7" fmla="*/ 3547457 w 4507603"/>
              <a:gd name="connsiteY7" fmla="*/ 872755 h 2865895"/>
              <a:gd name="connsiteX8" fmla="*/ 3772271 w 4507603"/>
              <a:gd name="connsiteY8" fmla="*/ 19450 h 2865895"/>
              <a:gd name="connsiteX9" fmla="*/ 4251416 w 4507603"/>
              <a:gd name="connsiteY9" fmla="*/ 1625549 h 2865895"/>
              <a:gd name="connsiteX10" fmla="*/ 4507603 w 4507603"/>
              <a:gd name="connsiteY10" fmla="*/ 607552 h 2865895"/>
              <a:gd name="connsiteX11" fmla="*/ 4507603 w 4507603"/>
              <a:gd name="connsiteY11" fmla="*/ 607552 h 2865895"/>
              <a:gd name="connsiteX0" fmla="*/ 0 w 4507603"/>
              <a:gd name="connsiteY0" fmla="*/ 0 h 2754169"/>
              <a:gd name="connsiteX1" fmla="*/ 199621 w 4507603"/>
              <a:gd name="connsiteY1" fmla="*/ 895082 h 2754169"/>
              <a:gd name="connsiteX2" fmla="*/ 676136 w 4507603"/>
              <a:gd name="connsiteY2" fmla="*/ 1642057 h 2754169"/>
              <a:gd name="connsiteX3" fmla="*/ 1429552 w 4507603"/>
              <a:gd name="connsiteY3" fmla="*/ 381059 h 2754169"/>
              <a:gd name="connsiteX4" fmla="*/ 1854555 w 4507603"/>
              <a:gd name="connsiteY4" fmla="*/ 1345841 h 2754169"/>
              <a:gd name="connsiteX5" fmla="*/ 2266680 w 4507603"/>
              <a:gd name="connsiteY5" fmla="*/ 534471 h 2754169"/>
              <a:gd name="connsiteX6" fmla="*/ 3144711 w 4507603"/>
              <a:gd name="connsiteY6" fmla="*/ 2753503 h 2754169"/>
              <a:gd name="connsiteX7" fmla="*/ 3547457 w 4507603"/>
              <a:gd name="connsiteY7" fmla="*/ 761038 h 2754169"/>
              <a:gd name="connsiteX8" fmla="*/ 3867368 w 4507603"/>
              <a:gd name="connsiteY8" fmla="*/ 39407 h 2754169"/>
              <a:gd name="connsiteX9" fmla="*/ 4251416 w 4507603"/>
              <a:gd name="connsiteY9" fmla="*/ 1513832 h 2754169"/>
              <a:gd name="connsiteX10" fmla="*/ 4507603 w 4507603"/>
              <a:gd name="connsiteY10" fmla="*/ 495835 h 2754169"/>
              <a:gd name="connsiteX11" fmla="*/ 4507603 w 4507603"/>
              <a:gd name="connsiteY11" fmla="*/ 495835 h 2754169"/>
              <a:gd name="connsiteX0" fmla="*/ 0 w 4507603"/>
              <a:gd name="connsiteY0" fmla="*/ 0 h 2754169"/>
              <a:gd name="connsiteX1" fmla="*/ 199621 w 4507603"/>
              <a:gd name="connsiteY1" fmla="*/ 895082 h 2754169"/>
              <a:gd name="connsiteX2" fmla="*/ 676136 w 4507603"/>
              <a:gd name="connsiteY2" fmla="*/ 1642057 h 2754169"/>
              <a:gd name="connsiteX3" fmla="*/ 1429552 w 4507603"/>
              <a:gd name="connsiteY3" fmla="*/ 381059 h 2754169"/>
              <a:gd name="connsiteX4" fmla="*/ 1854555 w 4507603"/>
              <a:gd name="connsiteY4" fmla="*/ 1345841 h 2754169"/>
              <a:gd name="connsiteX5" fmla="*/ 2266680 w 4507603"/>
              <a:gd name="connsiteY5" fmla="*/ 534471 h 2754169"/>
              <a:gd name="connsiteX6" fmla="*/ 3144711 w 4507603"/>
              <a:gd name="connsiteY6" fmla="*/ 2753503 h 2754169"/>
              <a:gd name="connsiteX7" fmla="*/ 3547457 w 4507603"/>
              <a:gd name="connsiteY7" fmla="*/ 761038 h 2754169"/>
              <a:gd name="connsiteX8" fmla="*/ 3867368 w 4507603"/>
              <a:gd name="connsiteY8" fmla="*/ 39407 h 2754169"/>
              <a:gd name="connsiteX9" fmla="*/ 4251416 w 4507603"/>
              <a:gd name="connsiteY9" fmla="*/ 1513832 h 2754169"/>
              <a:gd name="connsiteX10" fmla="*/ 4507603 w 4507603"/>
              <a:gd name="connsiteY10" fmla="*/ 495835 h 2754169"/>
              <a:gd name="connsiteX11" fmla="*/ 4507603 w 4507603"/>
              <a:gd name="connsiteY11" fmla="*/ 495835 h 2754169"/>
              <a:gd name="connsiteX0" fmla="*/ 0 w 4507603"/>
              <a:gd name="connsiteY0" fmla="*/ 168 h 2754337"/>
              <a:gd name="connsiteX1" fmla="*/ 199621 w 4507603"/>
              <a:gd name="connsiteY1" fmla="*/ 895250 h 2754337"/>
              <a:gd name="connsiteX2" fmla="*/ 676136 w 4507603"/>
              <a:gd name="connsiteY2" fmla="*/ 1642225 h 2754337"/>
              <a:gd name="connsiteX3" fmla="*/ 1429552 w 4507603"/>
              <a:gd name="connsiteY3" fmla="*/ 381227 h 2754337"/>
              <a:gd name="connsiteX4" fmla="*/ 1854555 w 4507603"/>
              <a:gd name="connsiteY4" fmla="*/ 1346009 h 2754337"/>
              <a:gd name="connsiteX5" fmla="*/ 2266680 w 4507603"/>
              <a:gd name="connsiteY5" fmla="*/ 534639 h 2754337"/>
              <a:gd name="connsiteX6" fmla="*/ 3144711 w 4507603"/>
              <a:gd name="connsiteY6" fmla="*/ 2753671 h 2754337"/>
              <a:gd name="connsiteX7" fmla="*/ 3547457 w 4507603"/>
              <a:gd name="connsiteY7" fmla="*/ 761206 h 2754337"/>
              <a:gd name="connsiteX8" fmla="*/ 3867368 w 4507603"/>
              <a:gd name="connsiteY8" fmla="*/ 39575 h 2754337"/>
              <a:gd name="connsiteX9" fmla="*/ 4251416 w 4507603"/>
              <a:gd name="connsiteY9" fmla="*/ 1514000 h 2754337"/>
              <a:gd name="connsiteX10" fmla="*/ 4507603 w 4507603"/>
              <a:gd name="connsiteY10" fmla="*/ 496003 h 2754337"/>
              <a:gd name="connsiteX11" fmla="*/ 4507603 w 4507603"/>
              <a:gd name="connsiteY11" fmla="*/ 496003 h 2754337"/>
              <a:gd name="connsiteX0" fmla="*/ 0 w 4507603"/>
              <a:gd name="connsiteY0" fmla="*/ 168 h 2754337"/>
              <a:gd name="connsiteX1" fmla="*/ 199621 w 4507603"/>
              <a:gd name="connsiteY1" fmla="*/ 895250 h 2754337"/>
              <a:gd name="connsiteX2" fmla="*/ 676136 w 4507603"/>
              <a:gd name="connsiteY2" fmla="*/ 1642225 h 2754337"/>
              <a:gd name="connsiteX3" fmla="*/ 1429552 w 4507603"/>
              <a:gd name="connsiteY3" fmla="*/ 381227 h 2754337"/>
              <a:gd name="connsiteX4" fmla="*/ 1854555 w 4507603"/>
              <a:gd name="connsiteY4" fmla="*/ 1346009 h 2754337"/>
              <a:gd name="connsiteX5" fmla="*/ 2266680 w 4507603"/>
              <a:gd name="connsiteY5" fmla="*/ 534639 h 2754337"/>
              <a:gd name="connsiteX6" fmla="*/ 3144711 w 4507603"/>
              <a:gd name="connsiteY6" fmla="*/ 2753671 h 2754337"/>
              <a:gd name="connsiteX7" fmla="*/ 3547457 w 4507603"/>
              <a:gd name="connsiteY7" fmla="*/ 761206 h 2754337"/>
              <a:gd name="connsiteX8" fmla="*/ 3867368 w 4507603"/>
              <a:gd name="connsiteY8" fmla="*/ 39575 h 2754337"/>
              <a:gd name="connsiteX9" fmla="*/ 4251416 w 4507603"/>
              <a:gd name="connsiteY9" fmla="*/ 1514000 h 2754337"/>
              <a:gd name="connsiteX10" fmla="*/ 4507603 w 4507603"/>
              <a:gd name="connsiteY10" fmla="*/ 496003 h 2754337"/>
              <a:gd name="connsiteX11" fmla="*/ 4507603 w 4507603"/>
              <a:gd name="connsiteY11" fmla="*/ 496003 h 2754337"/>
              <a:gd name="connsiteX0" fmla="*/ 0 w 4507603"/>
              <a:gd name="connsiteY0" fmla="*/ 168 h 2753851"/>
              <a:gd name="connsiteX1" fmla="*/ 199621 w 4507603"/>
              <a:gd name="connsiteY1" fmla="*/ 895250 h 2753851"/>
              <a:gd name="connsiteX2" fmla="*/ 676136 w 4507603"/>
              <a:gd name="connsiteY2" fmla="*/ 1642225 h 2753851"/>
              <a:gd name="connsiteX3" fmla="*/ 1429552 w 4507603"/>
              <a:gd name="connsiteY3" fmla="*/ 381227 h 2753851"/>
              <a:gd name="connsiteX4" fmla="*/ 1854555 w 4507603"/>
              <a:gd name="connsiteY4" fmla="*/ 1346009 h 2753851"/>
              <a:gd name="connsiteX5" fmla="*/ 2325201 w 4507603"/>
              <a:gd name="connsiteY5" fmla="*/ 644367 h 2753851"/>
              <a:gd name="connsiteX6" fmla="*/ 3144711 w 4507603"/>
              <a:gd name="connsiteY6" fmla="*/ 2753671 h 2753851"/>
              <a:gd name="connsiteX7" fmla="*/ 3547457 w 4507603"/>
              <a:gd name="connsiteY7" fmla="*/ 761206 h 2753851"/>
              <a:gd name="connsiteX8" fmla="*/ 3867368 w 4507603"/>
              <a:gd name="connsiteY8" fmla="*/ 39575 h 2753851"/>
              <a:gd name="connsiteX9" fmla="*/ 4251416 w 4507603"/>
              <a:gd name="connsiteY9" fmla="*/ 1514000 h 2753851"/>
              <a:gd name="connsiteX10" fmla="*/ 4507603 w 4507603"/>
              <a:gd name="connsiteY10" fmla="*/ 496003 h 2753851"/>
              <a:gd name="connsiteX11" fmla="*/ 4507603 w 4507603"/>
              <a:gd name="connsiteY11" fmla="*/ 496003 h 2753851"/>
              <a:gd name="connsiteX0" fmla="*/ 0 w 4507603"/>
              <a:gd name="connsiteY0" fmla="*/ 168 h 2753851"/>
              <a:gd name="connsiteX1" fmla="*/ 338609 w 4507603"/>
              <a:gd name="connsiteY1" fmla="*/ 880620 h 2753851"/>
              <a:gd name="connsiteX2" fmla="*/ 676136 w 4507603"/>
              <a:gd name="connsiteY2" fmla="*/ 1642225 h 2753851"/>
              <a:gd name="connsiteX3" fmla="*/ 1429552 w 4507603"/>
              <a:gd name="connsiteY3" fmla="*/ 381227 h 2753851"/>
              <a:gd name="connsiteX4" fmla="*/ 1854555 w 4507603"/>
              <a:gd name="connsiteY4" fmla="*/ 1346009 h 2753851"/>
              <a:gd name="connsiteX5" fmla="*/ 2325201 w 4507603"/>
              <a:gd name="connsiteY5" fmla="*/ 644367 h 2753851"/>
              <a:gd name="connsiteX6" fmla="*/ 3144711 w 4507603"/>
              <a:gd name="connsiteY6" fmla="*/ 2753671 h 2753851"/>
              <a:gd name="connsiteX7" fmla="*/ 3547457 w 4507603"/>
              <a:gd name="connsiteY7" fmla="*/ 761206 h 2753851"/>
              <a:gd name="connsiteX8" fmla="*/ 3867368 w 4507603"/>
              <a:gd name="connsiteY8" fmla="*/ 39575 h 2753851"/>
              <a:gd name="connsiteX9" fmla="*/ 4251416 w 4507603"/>
              <a:gd name="connsiteY9" fmla="*/ 1514000 h 2753851"/>
              <a:gd name="connsiteX10" fmla="*/ 4507603 w 4507603"/>
              <a:gd name="connsiteY10" fmla="*/ 496003 h 2753851"/>
              <a:gd name="connsiteX11" fmla="*/ 4507603 w 4507603"/>
              <a:gd name="connsiteY11" fmla="*/ 496003 h 2753851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17027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17027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17027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08251 w 4368614"/>
              <a:gd name="connsiteY4" fmla="*/ 1294635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489911"/>
              <a:gd name="connsiteY0" fmla="*/ 0 h 2797742"/>
              <a:gd name="connsiteX1" fmla="*/ 199620 w 4489911"/>
              <a:gd name="connsiteY1" fmla="*/ 917027 h 2797742"/>
              <a:gd name="connsiteX2" fmla="*/ 559092 w 4489911"/>
              <a:gd name="connsiteY2" fmla="*/ 1568904 h 2797742"/>
              <a:gd name="connsiteX3" fmla="*/ 1290563 w 4489911"/>
              <a:gd name="connsiteY3" fmla="*/ 424950 h 2797742"/>
              <a:gd name="connsiteX4" fmla="*/ 1708251 w 4489911"/>
              <a:gd name="connsiteY4" fmla="*/ 1294635 h 2797742"/>
              <a:gd name="connsiteX5" fmla="*/ 2186212 w 4489911"/>
              <a:gd name="connsiteY5" fmla="*/ 688090 h 2797742"/>
              <a:gd name="connsiteX6" fmla="*/ 3005722 w 4489911"/>
              <a:gd name="connsiteY6" fmla="*/ 2797394 h 2797742"/>
              <a:gd name="connsiteX7" fmla="*/ 3576718 w 4489911"/>
              <a:gd name="connsiteY7" fmla="*/ 848820 h 2797742"/>
              <a:gd name="connsiteX8" fmla="*/ 3728379 w 4489911"/>
              <a:gd name="connsiteY8" fmla="*/ 83298 h 2797742"/>
              <a:gd name="connsiteX9" fmla="*/ 4456242 w 4489911"/>
              <a:gd name="connsiteY9" fmla="*/ 1565038 h 2797742"/>
              <a:gd name="connsiteX10" fmla="*/ 4368614 w 4489911"/>
              <a:gd name="connsiteY10" fmla="*/ 539726 h 2797742"/>
              <a:gd name="connsiteX11" fmla="*/ 4368614 w 4489911"/>
              <a:gd name="connsiteY11" fmla="*/ 539726 h 2797742"/>
              <a:gd name="connsiteX0" fmla="*/ 0 w 4474551"/>
              <a:gd name="connsiteY0" fmla="*/ 0 h 2797742"/>
              <a:gd name="connsiteX1" fmla="*/ 199620 w 4474551"/>
              <a:gd name="connsiteY1" fmla="*/ 917027 h 2797742"/>
              <a:gd name="connsiteX2" fmla="*/ 559092 w 4474551"/>
              <a:gd name="connsiteY2" fmla="*/ 1568904 h 2797742"/>
              <a:gd name="connsiteX3" fmla="*/ 1290563 w 4474551"/>
              <a:gd name="connsiteY3" fmla="*/ 424950 h 2797742"/>
              <a:gd name="connsiteX4" fmla="*/ 1708251 w 4474551"/>
              <a:gd name="connsiteY4" fmla="*/ 1294635 h 2797742"/>
              <a:gd name="connsiteX5" fmla="*/ 2186212 w 4474551"/>
              <a:gd name="connsiteY5" fmla="*/ 688090 h 2797742"/>
              <a:gd name="connsiteX6" fmla="*/ 3005722 w 4474551"/>
              <a:gd name="connsiteY6" fmla="*/ 2797394 h 2797742"/>
              <a:gd name="connsiteX7" fmla="*/ 3576718 w 4474551"/>
              <a:gd name="connsiteY7" fmla="*/ 848820 h 2797742"/>
              <a:gd name="connsiteX8" fmla="*/ 3962465 w 4474551"/>
              <a:gd name="connsiteY8" fmla="*/ 90613 h 2797742"/>
              <a:gd name="connsiteX9" fmla="*/ 4456242 w 4474551"/>
              <a:gd name="connsiteY9" fmla="*/ 1565038 h 2797742"/>
              <a:gd name="connsiteX10" fmla="*/ 4368614 w 4474551"/>
              <a:gd name="connsiteY10" fmla="*/ 539726 h 2797742"/>
              <a:gd name="connsiteX11" fmla="*/ 4368614 w 4474551"/>
              <a:gd name="connsiteY11" fmla="*/ 539726 h 2797742"/>
              <a:gd name="connsiteX0" fmla="*/ 0 w 4474661"/>
              <a:gd name="connsiteY0" fmla="*/ 0 h 2797742"/>
              <a:gd name="connsiteX1" fmla="*/ 199620 w 4474661"/>
              <a:gd name="connsiteY1" fmla="*/ 917027 h 2797742"/>
              <a:gd name="connsiteX2" fmla="*/ 559092 w 4474661"/>
              <a:gd name="connsiteY2" fmla="*/ 1568904 h 2797742"/>
              <a:gd name="connsiteX3" fmla="*/ 1290563 w 4474661"/>
              <a:gd name="connsiteY3" fmla="*/ 424950 h 2797742"/>
              <a:gd name="connsiteX4" fmla="*/ 1708251 w 4474661"/>
              <a:gd name="connsiteY4" fmla="*/ 1294635 h 2797742"/>
              <a:gd name="connsiteX5" fmla="*/ 2186212 w 4474661"/>
              <a:gd name="connsiteY5" fmla="*/ 688090 h 2797742"/>
              <a:gd name="connsiteX6" fmla="*/ 3005722 w 4474661"/>
              <a:gd name="connsiteY6" fmla="*/ 2797394 h 2797742"/>
              <a:gd name="connsiteX7" fmla="*/ 3576718 w 4474661"/>
              <a:gd name="connsiteY7" fmla="*/ 848820 h 2797742"/>
              <a:gd name="connsiteX8" fmla="*/ 3962465 w 4474661"/>
              <a:gd name="connsiteY8" fmla="*/ 90613 h 2797742"/>
              <a:gd name="connsiteX9" fmla="*/ 4456242 w 4474661"/>
              <a:gd name="connsiteY9" fmla="*/ 1565038 h 2797742"/>
              <a:gd name="connsiteX10" fmla="*/ 4368614 w 4474661"/>
              <a:gd name="connsiteY10" fmla="*/ 539726 h 2797742"/>
              <a:gd name="connsiteX11" fmla="*/ 4361299 w 4474661"/>
              <a:gd name="connsiteY11" fmla="*/ 488520 h 2797742"/>
              <a:gd name="connsiteX0" fmla="*/ 0 w 4807538"/>
              <a:gd name="connsiteY0" fmla="*/ 0 h 2797742"/>
              <a:gd name="connsiteX1" fmla="*/ 199620 w 4807538"/>
              <a:gd name="connsiteY1" fmla="*/ 917027 h 2797742"/>
              <a:gd name="connsiteX2" fmla="*/ 559092 w 4807538"/>
              <a:gd name="connsiteY2" fmla="*/ 1568904 h 2797742"/>
              <a:gd name="connsiteX3" fmla="*/ 1290563 w 4807538"/>
              <a:gd name="connsiteY3" fmla="*/ 424950 h 2797742"/>
              <a:gd name="connsiteX4" fmla="*/ 1708251 w 4807538"/>
              <a:gd name="connsiteY4" fmla="*/ 1294635 h 2797742"/>
              <a:gd name="connsiteX5" fmla="*/ 2186212 w 4807538"/>
              <a:gd name="connsiteY5" fmla="*/ 688090 h 2797742"/>
              <a:gd name="connsiteX6" fmla="*/ 3005722 w 4807538"/>
              <a:gd name="connsiteY6" fmla="*/ 2797394 h 2797742"/>
              <a:gd name="connsiteX7" fmla="*/ 3576718 w 4807538"/>
              <a:gd name="connsiteY7" fmla="*/ 848820 h 2797742"/>
              <a:gd name="connsiteX8" fmla="*/ 3962465 w 4807538"/>
              <a:gd name="connsiteY8" fmla="*/ 90613 h 2797742"/>
              <a:gd name="connsiteX9" fmla="*/ 4456242 w 4807538"/>
              <a:gd name="connsiteY9" fmla="*/ 1565038 h 2797742"/>
              <a:gd name="connsiteX10" fmla="*/ 4368614 w 4807538"/>
              <a:gd name="connsiteY10" fmla="*/ 539726 h 2797742"/>
              <a:gd name="connsiteX11" fmla="*/ 4807527 w 4807538"/>
              <a:gd name="connsiteY11" fmla="*/ 459259 h 2797742"/>
              <a:gd name="connsiteX0" fmla="*/ 0 w 4985518"/>
              <a:gd name="connsiteY0" fmla="*/ 0 h 2797742"/>
              <a:gd name="connsiteX1" fmla="*/ 199620 w 4985518"/>
              <a:gd name="connsiteY1" fmla="*/ 917027 h 2797742"/>
              <a:gd name="connsiteX2" fmla="*/ 559092 w 4985518"/>
              <a:gd name="connsiteY2" fmla="*/ 1568904 h 2797742"/>
              <a:gd name="connsiteX3" fmla="*/ 1290563 w 4985518"/>
              <a:gd name="connsiteY3" fmla="*/ 424950 h 2797742"/>
              <a:gd name="connsiteX4" fmla="*/ 1708251 w 4985518"/>
              <a:gd name="connsiteY4" fmla="*/ 1294635 h 2797742"/>
              <a:gd name="connsiteX5" fmla="*/ 2186212 w 4985518"/>
              <a:gd name="connsiteY5" fmla="*/ 688090 h 2797742"/>
              <a:gd name="connsiteX6" fmla="*/ 3005722 w 4985518"/>
              <a:gd name="connsiteY6" fmla="*/ 2797394 h 2797742"/>
              <a:gd name="connsiteX7" fmla="*/ 3576718 w 4985518"/>
              <a:gd name="connsiteY7" fmla="*/ 848820 h 2797742"/>
              <a:gd name="connsiteX8" fmla="*/ 3962465 w 4985518"/>
              <a:gd name="connsiteY8" fmla="*/ 90613 h 2797742"/>
              <a:gd name="connsiteX9" fmla="*/ 4456242 w 4985518"/>
              <a:gd name="connsiteY9" fmla="*/ 1565038 h 2797742"/>
              <a:gd name="connsiteX10" fmla="*/ 4975776 w 4985518"/>
              <a:gd name="connsiteY10" fmla="*/ 568987 h 2797742"/>
              <a:gd name="connsiteX11" fmla="*/ 4807527 w 4985518"/>
              <a:gd name="connsiteY11" fmla="*/ 459259 h 2797742"/>
              <a:gd name="connsiteX0" fmla="*/ 0 w 5093073"/>
              <a:gd name="connsiteY0" fmla="*/ 0 h 2797742"/>
              <a:gd name="connsiteX1" fmla="*/ 199620 w 5093073"/>
              <a:gd name="connsiteY1" fmla="*/ 917027 h 2797742"/>
              <a:gd name="connsiteX2" fmla="*/ 559092 w 5093073"/>
              <a:gd name="connsiteY2" fmla="*/ 1568904 h 2797742"/>
              <a:gd name="connsiteX3" fmla="*/ 1290563 w 5093073"/>
              <a:gd name="connsiteY3" fmla="*/ 424950 h 2797742"/>
              <a:gd name="connsiteX4" fmla="*/ 1708251 w 5093073"/>
              <a:gd name="connsiteY4" fmla="*/ 1294635 h 2797742"/>
              <a:gd name="connsiteX5" fmla="*/ 2186212 w 5093073"/>
              <a:gd name="connsiteY5" fmla="*/ 688090 h 2797742"/>
              <a:gd name="connsiteX6" fmla="*/ 3005722 w 5093073"/>
              <a:gd name="connsiteY6" fmla="*/ 2797394 h 2797742"/>
              <a:gd name="connsiteX7" fmla="*/ 3576718 w 5093073"/>
              <a:gd name="connsiteY7" fmla="*/ 848820 h 2797742"/>
              <a:gd name="connsiteX8" fmla="*/ 3962465 w 5093073"/>
              <a:gd name="connsiteY8" fmla="*/ 90613 h 2797742"/>
              <a:gd name="connsiteX9" fmla="*/ 4456242 w 5093073"/>
              <a:gd name="connsiteY9" fmla="*/ 1565038 h 2797742"/>
              <a:gd name="connsiteX10" fmla="*/ 4975776 w 5093073"/>
              <a:gd name="connsiteY10" fmla="*/ 568987 h 2797742"/>
              <a:gd name="connsiteX11" fmla="*/ 5092820 w 5093073"/>
              <a:gd name="connsiteY11" fmla="*/ 334901 h 2797742"/>
              <a:gd name="connsiteX0" fmla="*/ 0 w 5042627"/>
              <a:gd name="connsiteY0" fmla="*/ 0 h 2797742"/>
              <a:gd name="connsiteX1" fmla="*/ 199620 w 5042627"/>
              <a:gd name="connsiteY1" fmla="*/ 917027 h 2797742"/>
              <a:gd name="connsiteX2" fmla="*/ 559092 w 5042627"/>
              <a:gd name="connsiteY2" fmla="*/ 1568904 h 2797742"/>
              <a:gd name="connsiteX3" fmla="*/ 1290563 w 5042627"/>
              <a:gd name="connsiteY3" fmla="*/ 424950 h 2797742"/>
              <a:gd name="connsiteX4" fmla="*/ 1708251 w 5042627"/>
              <a:gd name="connsiteY4" fmla="*/ 1294635 h 2797742"/>
              <a:gd name="connsiteX5" fmla="*/ 2186212 w 5042627"/>
              <a:gd name="connsiteY5" fmla="*/ 688090 h 2797742"/>
              <a:gd name="connsiteX6" fmla="*/ 3005722 w 5042627"/>
              <a:gd name="connsiteY6" fmla="*/ 2797394 h 2797742"/>
              <a:gd name="connsiteX7" fmla="*/ 3576718 w 5042627"/>
              <a:gd name="connsiteY7" fmla="*/ 848820 h 2797742"/>
              <a:gd name="connsiteX8" fmla="*/ 3962465 w 5042627"/>
              <a:gd name="connsiteY8" fmla="*/ 90613 h 2797742"/>
              <a:gd name="connsiteX9" fmla="*/ 4456242 w 5042627"/>
              <a:gd name="connsiteY9" fmla="*/ 1565038 h 2797742"/>
              <a:gd name="connsiteX10" fmla="*/ 4975776 w 5042627"/>
              <a:gd name="connsiteY10" fmla="*/ 568987 h 2797742"/>
              <a:gd name="connsiteX11" fmla="*/ 5034298 w 5042627"/>
              <a:gd name="connsiteY11" fmla="*/ 247119 h 2797742"/>
              <a:gd name="connsiteX0" fmla="*/ 0 w 5064720"/>
              <a:gd name="connsiteY0" fmla="*/ 0 h 2797742"/>
              <a:gd name="connsiteX1" fmla="*/ 199620 w 5064720"/>
              <a:gd name="connsiteY1" fmla="*/ 917027 h 2797742"/>
              <a:gd name="connsiteX2" fmla="*/ 559092 w 5064720"/>
              <a:gd name="connsiteY2" fmla="*/ 1568904 h 2797742"/>
              <a:gd name="connsiteX3" fmla="*/ 1290563 w 5064720"/>
              <a:gd name="connsiteY3" fmla="*/ 424950 h 2797742"/>
              <a:gd name="connsiteX4" fmla="*/ 1708251 w 5064720"/>
              <a:gd name="connsiteY4" fmla="*/ 1294635 h 2797742"/>
              <a:gd name="connsiteX5" fmla="*/ 2186212 w 5064720"/>
              <a:gd name="connsiteY5" fmla="*/ 688090 h 2797742"/>
              <a:gd name="connsiteX6" fmla="*/ 3005722 w 5064720"/>
              <a:gd name="connsiteY6" fmla="*/ 2797394 h 2797742"/>
              <a:gd name="connsiteX7" fmla="*/ 3576718 w 5064720"/>
              <a:gd name="connsiteY7" fmla="*/ 848820 h 2797742"/>
              <a:gd name="connsiteX8" fmla="*/ 3962465 w 5064720"/>
              <a:gd name="connsiteY8" fmla="*/ 90613 h 2797742"/>
              <a:gd name="connsiteX9" fmla="*/ 4456242 w 5064720"/>
              <a:gd name="connsiteY9" fmla="*/ 1565038 h 2797742"/>
              <a:gd name="connsiteX10" fmla="*/ 4975776 w 5064720"/>
              <a:gd name="connsiteY10" fmla="*/ 568987 h 2797742"/>
              <a:gd name="connsiteX11" fmla="*/ 5034298 w 5064720"/>
              <a:gd name="connsiteY11" fmla="*/ 247119 h 2797742"/>
              <a:gd name="connsiteX0" fmla="*/ 0 w 5129491"/>
              <a:gd name="connsiteY0" fmla="*/ 0 h 2797742"/>
              <a:gd name="connsiteX1" fmla="*/ 199620 w 5129491"/>
              <a:gd name="connsiteY1" fmla="*/ 917027 h 2797742"/>
              <a:gd name="connsiteX2" fmla="*/ 559092 w 5129491"/>
              <a:gd name="connsiteY2" fmla="*/ 1568904 h 2797742"/>
              <a:gd name="connsiteX3" fmla="*/ 1290563 w 5129491"/>
              <a:gd name="connsiteY3" fmla="*/ 424950 h 2797742"/>
              <a:gd name="connsiteX4" fmla="*/ 1708251 w 5129491"/>
              <a:gd name="connsiteY4" fmla="*/ 1294635 h 2797742"/>
              <a:gd name="connsiteX5" fmla="*/ 2186212 w 5129491"/>
              <a:gd name="connsiteY5" fmla="*/ 688090 h 2797742"/>
              <a:gd name="connsiteX6" fmla="*/ 3005722 w 5129491"/>
              <a:gd name="connsiteY6" fmla="*/ 2797394 h 2797742"/>
              <a:gd name="connsiteX7" fmla="*/ 3576718 w 5129491"/>
              <a:gd name="connsiteY7" fmla="*/ 848820 h 2797742"/>
              <a:gd name="connsiteX8" fmla="*/ 3962465 w 5129491"/>
              <a:gd name="connsiteY8" fmla="*/ 90613 h 2797742"/>
              <a:gd name="connsiteX9" fmla="*/ 4456242 w 5129491"/>
              <a:gd name="connsiteY9" fmla="*/ 1565038 h 2797742"/>
              <a:gd name="connsiteX10" fmla="*/ 4975776 w 5129491"/>
              <a:gd name="connsiteY10" fmla="*/ 568987 h 2797742"/>
              <a:gd name="connsiteX11" fmla="*/ 5129396 w 5129491"/>
              <a:gd name="connsiteY11" fmla="*/ 166652 h 2797742"/>
              <a:gd name="connsiteX0" fmla="*/ 0 w 5407390"/>
              <a:gd name="connsiteY0" fmla="*/ 0 h 2797742"/>
              <a:gd name="connsiteX1" fmla="*/ 199620 w 5407390"/>
              <a:gd name="connsiteY1" fmla="*/ 917027 h 2797742"/>
              <a:gd name="connsiteX2" fmla="*/ 559092 w 5407390"/>
              <a:gd name="connsiteY2" fmla="*/ 1568904 h 2797742"/>
              <a:gd name="connsiteX3" fmla="*/ 1290563 w 5407390"/>
              <a:gd name="connsiteY3" fmla="*/ 424950 h 2797742"/>
              <a:gd name="connsiteX4" fmla="*/ 1708251 w 5407390"/>
              <a:gd name="connsiteY4" fmla="*/ 1294635 h 2797742"/>
              <a:gd name="connsiteX5" fmla="*/ 2186212 w 5407390"/>
              <a:gd name="connsiteY5" fmla="*/ 688090 h 2797742"/>
              <a:gd name="connsiteX6" fmla="*/ 3005722 w 5407390"/>
              <a:gd name="connsiteY6" fmla="*/ 2797394 h 2797742"/>
              <a:gd name="connsiteX7" fmla="*/ 3576718 w 5407390"/>
              <a:gd name="connsiteY7" fmla="*/ 848820 h 2797742"/>
              <a:gd name="connsiteX8" fmla="*/ 3962465 w 5407390"/>
              <a:gd name="connsiteY8" fmla="*/ 90613 h 2797742"/>
              <a:gd name="connsiteX9" fmla="*/ 4456242 w 5407390"/>
              <a:gd name="connsiteY9" fmla="*/ 1565038 h 2797742"/>
              <a:gd name="connsiteX10" fmla="*/ 4975776 w 5407390"/>
              <a:gd name="connsiteY10" fmla="*/ 568987 h 2797742"/>
              <a:gd name="connsiteX11" fmla="*/ 5407374 w 5407390"/>
              <a:gd name="connsiteY11" fmla="*/ 400738 h 2797742"/>
              <a:gd name="connsiteX0" fmla="*/ 0 w 5356184"/>
              <a:gd name="connsiteY0" fmla="*/ 0 h 2768481"/>
              <a:gd name="connsiteX1" fmla="*/ 148414 w 5356184"/>
              <a:gd name="connsiteY1" fmla="*/ 887766 h 2768481"/>
              <a:gd name="connsiteX2" fmla="*/ 507886 w 5356184"/>
              <a:gd name="connsiteY2" fmla="*/ 1539643 h 2768481"/>
              <a:gd name="connsiteX3" fmla="*/ 1239357 w 5356184"/>
              <a:gd name="connsiteY3" fmla="*/ 395689 h 2768481"/>
              <a:gd name="connsiteX4" fmla="*/ 1657045 w 5356184"/>
              <a:gd name="connsiteY4" fmla="*/ 1265374 h 2768481"/>
              <a:gd name="connsiteX5" fmla="*/ 2135006 w 5356184"/>
              <a:gd name="connsiteY5" fmla="*/ 658829 h 2768481"/>
              <a:gd name="connsiteX6" fmla="*/ 2954516 w 5356184"/>
              <a:gd name="connsiteY6" fmla="*/ 2768133 h 2768481"/>
              <a:gd name="connsiteX7" fmla="*/ 3525512 w 5356184"/>
              <a:gd name="connsiteY7" fmla="*/ 819559 h 2768481"/>
              <a:gd name="connsiteX8" fmla="*/ 3911259 w 5356184"/>
              <a:gd name="connsiteY8" fmla="*/ 61352 h 2768481"/>
              <a:gd name="connsiteX9" fmla="*/ 4405036 w 5356184"/>
              <a:gd name="connsiteY9" fmla="*/ 1535777 h 2768481"/>
              <a:gd name="connsiteX10" fmla="*/ 4924570 w 5356184"/>
              <a:gd name="connsiteY10" fmla="*/ 539726 h 2768481"/>
              <a:gd name="connsiteX11" fmla="*/ 5356168 w 5356184"/>
              <a:gd name="connsiteY11" fmla="*/ 371477 h 276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56184" h="2768481">
                <a:moveTo>
                  <a:pt x="0" y="0"/>
                </a:moveTo>
                <a:cubicBezTo>
                  <a:pt x="34344" y="81566"/>
                  <a:pt x="42164" y="505693"/>
                  <a:pt x="148414" y="887766"/>
                </a:cubicBezTo>
                <a:cubicBezTo>
                  <a:pt x="255541" y="1281843"/>
                  <a:pt x="398759" y="1477052"/>
                  <a:pt x="507886" y="1539643"/>
                </a:cubicBezTo>
                <a:cubicBezTo>
                  <a:pt x="967118" y="1477001"/>
                  <a:pt x="1047831" y="441400"/>
                  <a:pt x="1239357" y="395689"/>
                </a:cubicBezTo>
                <a:cubicBezTo>
                  <a:pt x="1430883" y="349978"/>
                  <a:pt x="1507770" y="1221517"/>
                  <a:pt x="1657045" y="1265374"/>
                </a:cubicBezTo>
                <a:cubicBezTo>
                  <a:pt x="1806320" y="1309231"/>
                  <a:pt x="1918761" y="408369"/>
                  <a:pt x="2135006" y="658829"/>
                </a:cubicBezTo>
                <a:cubicBezTo>
                  <a:pt x="2351251" y="909289"/>
                  <a:pt x="2722765" y="2741345"/>
                  <a:pt x="2954516" y="2768133"/>
                </a:cubicBezTo>
                <a:cubicBezTo>
                  <a:pt x="3186267" y="2794921"/>
                  <a:pt x="3366055" y="1270689"/>
                  <a:pt x="3525512" y="819559"/>
                </a:cubicBezTo>
                <a:cubicBezTo>
                  <a:pt x="3684969" y="368429"/>
                  <a:pt x="3764672" y="-58018"/>
                  <a:pt x="3911259" y="61352"/>
                </a:cubicBezTo>
                <a:cubicBezTo>
                  <a:pt x="4057846" y="180722"/>
                  <a:pt x="4236151" y="1456048"/>
                  <a:pt x="4405036" y="1535777"/>
                </a:cubicBezTo>
                <a:cubicBezTo>
                  <a:pt x="4573921" y="1615506"/>
                  <a:pt x="4766048" y="733776"/>
                  <a:pt x="4924570" y="539726"/>
                </a:cubicBezTo>
                <a:cubicBezTo>
                  <a:pt x="5083092" y="345676"/>
                  <a:pt x="5358606" y="388546"/>
                  <a:pt x="5356168" y="371477"/>
                </a:cubicBezTo>
              </a:path>
            </a:pathLst>
          </a:custGeom>
          <a:noFill/>
          <a:ln w="28575">
            <a:solidFill>
              <a:srgbClr val="B80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8081CC-DE27-4EF5-993B-867E85214F78}"/>
                  </a:ext>
                </a:extLst>
              </p:cNvPr>
              <p:cNvSpPr txBox="1"/>
              <p:nvPr/>
            </p:nvSpPr>
            <p:spPr>
              <a:xfrm>
                <a:off x="1320111" y="2137380"/>
                <a:ext cx="7892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8081CC-DE27-4EF5-993B-867E85214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111" y="2137380"/>
                <a:ext cx="78925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420CAD-4C08-40AE-9CFB-D7CC81836FA1}"/>
              </a:ext>
            </a:extLst>
          </p:cNvPr>
          <p:cNvCxnSpPr>
            <a:cxnSpLocks/>
          </p:cNvCxnSpPr>
          <p:nvPr/>
        </p:nvCxnSpPr>
        <p:spPr>
          <a:xfrm>
            <a:off x="2109366" y="2076450"/>
            <a:ext cx="0" cy="3180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E37632-B988-4885-9F1E-A3A9AE8F87C2}"/>
              </a:ext>
            </a:extLst>
          </p:cNvPr>
          <p:cNvCxnSpPr>
            <a:cxnSpLocks/>
          </p:cNvCxnSpPr>
          <p:nvPr/>
        </p:nvCxnSpPr>
        <p:spPr>
          <a:xfrm flipH="1">
            <a:off x="1763636" y="3911326"/>
            <a:ext cx="60705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99AE209-E705-4D88-8AC2-2D74F77702A3}"/>
              </a:ext>
            </a:extLst>
          </p:cNvPr>
          <p:cNvSpPr/>
          <p:nvPr/>
        </p:nvSpPr>
        <p:spPr>
          <a:xfrm>
            <a:off x="6571584" y="2105242"/>
            <a:ext cx="1388501" cy="333015"/>
          </a:xfrm>
          <a:prstGeom prst="wedgeRectCallout">
            <a:avLst>
              <a:gd name="adj1" fmla="val -70137"/>
              <a:gd name="adj2" fmla="val -2214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Global maxima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BB43EA2B-E012-402F-B0E7-0CE15341E109}"/>
              </a:ext>
            </a:extLst>
          </p:cNvPr>
          <p:cNvSpPr/>
          <p:nvPr/>
        </p:nvSpPr>
        <p:spPr>
          <a:xfrm>
            <a:off x="2469981" y="2105242"/>
            <a:ext cx="1388501" cy="333015"/>
          </a:xfrm>
          <a:prstGeom prst="wedgeRectCallout">
            <a:avLst>
              <a:gd name="adj1" fmla="val 34394"/>
              <a:gd name="adj2" fmla="val 8884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local maxima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96063477-4E17-4A0E-A747-F2A8DAA4D3C2}"/>
              </a:ext>
            </a:extLst>
          </p:cNvPr>
          <p:cNvSpPr/>
          <p:nvPr/>
        </p:nvSpPr>
        <p:spPr>
          <a:xfrm>
            <a:off x="4140744" y="2159110"/>
            <a:ext cx="1388501" cy="333015"/>
          </a:xfrm>
          <a:prstGeom prst="wedgeRectCallout">
            <a:avLst>
              <a:gd name="adj1" fmla="val -27287"/>
              <a:gd name="adj2" fmla="val 1255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local maxima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BFCDB1C-C420-4803-B0E1-C520325C4C77}"/>
              </a:ext>
            </a:extLst>
          </p:cNvPr>
          <p:cNvSpPr/>
          <p:nvPr/>
        </p:nvSpPr>
        <p:spPr>
          <a:xfrm>
            <a:off x="1934039" y="3794168"/>
            <a:ext cx="1388501" cy="333015"/>
          </a:xfrm>
          <a:prstGeom prst="wedgeRectCallout">
            <a:avLst>
              <a:gd name="adj1" fmla="val 22306"/>
              <a:gd name="adj2" fmla="val -7315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local minima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17C20B7-ABD2-444E-8830-4934942D3D8B}"/>
              </a:ext>
            </a:extLst>
          </p:cNvPr>
          <p:cNvSpPr/>
          <p:nvPr/>
        </p:nvSpPr>
        <p:spPr>
          <a:xfrm>
            <a:off x="3403138" y="3509596"/>
            <a:ext cx="1388501" cy="333015"/>
          </a:xfrm>
          <a:prstGeom prst="wedgeRectCallout">
            <a:avLst>
              <a:gd name="adj1" fmla="val -2708"/>
              <a:gd name="adj2" fmla="val -8132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local minima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B045D6A8-3FDB-487A-8969-B3653F9E6A04}"/>
              </a:ext>
            </a:extLst>
          </p:cNvPr>
          <p:cNvSpPr/>
          <p:nvPr/>
        </p:nvSpPr>
        <p:spPr>
          <a:xfrm>
            <a:off x="6144366" y="3788813"/>
            <a:ext cx="1388501" cy="333015"/>
          </a:xfrm>
          <a:prstGeom prst="wedgeRectCallout">
            <a:avLst>
              <a:gd name="adj1" fmla="val -2708"/>
              <a:gd name="adj2" fmla="val -8132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local minima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E1E3792-7D97-4531-BA33-6D63435A06C8}"/>
              </a:ext>
            </a:extLst>
          </p:cNvPr>
          <p:cNvSpPr/>
          <p:nvPr/>
        </p:nvSpPr>
        <p:spPr>
          <a:xfrm>
            <a:off x="3690619" y="4900747"/>
            <a:ext cx="1388501" cy="333015"/>
          </a:xfrm>
          <a:prstGeom prst="wedgeRectCallout">
            <a:avLst>
              <a:gd name="adj1" fmla="val 70523"/>
              <a:gd name="adj2" fmla="val -439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Global minima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D1AB0EC3-1452-4F30-8DA1-7A440C876FF7}"/>
              </a:ext>
            </a:extLst>
          </p:cNvPr>
          <p:cNvSpPr/>
          <p:nvPr/>
        </p:nvSpPr>
        <p:spPr>
          <a:xfrm>
            <a:off x="10035842" y="4493698"/>
            <a:ext cx="1388502" cy="573557"/>
          </a:xfrm>
          <a:prstGeom prst="wedgeRectCallout">
            <a:avLst>
              <a:gd name="adj1" fmla="val -41420"/>
              <a:gd name="adj2" fmla="val 994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what these are later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747BA4-C6D9-416A-B4A4-7A760BBC3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038" y="2816505"/>
            <a:ext cx="1004822" cy="965223"/>
          </a:xfrm>
          <a:prstGeom prst="rect">
            <a:avLst/>
          </a:prstGeom>
        </p:spPr>
      </p:pic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B65E09A4-AAB3-4365-9993-5A85FEFFC275}"/>
              </a:ext>
            </a:extLst>
          </p:cNvPr>
          <p:cNvSpPr/>
          <p:nvPr/>
        </p:nvSpPr>
        <p:spPr>
          <a:xfrm>
            <a:off x="7869297" y="2497391"/>
            <a:ext cx="2938590" cy="878648"/>
          </a:xfrm>
          <a:prstGeom prst="wedgeRectCallout">
            <a:avLst>
              <a:gd name="adj1" fmla="val 59318"/>
              <a:gd name="adj2" fmla="val 2837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Usually interested in global optima but often want to find local optima, too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69A43D-6820-4628-B4BC-FF2023794BF8}"/>
                  </a:ext>
                </a:extLst>
              </p:cNvPr>
              <p:cNvSpPr txBox="1"/>
              <p:nvPr/>
            </p:nvSpPr>
            <p:spPr>
              <a:xfrm>
                <a:off x="7606565" y="3862389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69A43D-6820-4628-B4BC-FF2023794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565" y="3862389"/>
                <a:ext cx="28341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CD6A1AD0-B1FF-4A3F-AE88-0117DA885142}"/>
              </a:ext>
            </a:extLst>
          </p:cNvPr>
          <p:cNvSpPr/>
          <p:nvPr/>
        </p:nvSpPr>
        <p:spPr>
          <a:xfrm>
            <a:off x="6473565" y="260890"/>
            <a:ext cx="2865027" cy="808640"/>
          </a:xfrm>
          <a:prstGeom prst="wedgeRectCallout">
            <a:avLst>
              <a:gd name="adj1" fmla="val 6222"/>
              <a:gd name="adj2" fmla="val 6452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objective function of the ML problem we are solving (e.g., squared loss for regression)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88C3CF7C-4F64-4C04-AE27-585F58C462B8}"/>
              </a:ext>
            </a:extLst>
          </p:cNvPr>
          <p:cNvSpPr/>
          <p:nvPr/>
        </p:nvSpPr>
        <p:spPr>
          <a:xfrm>
            <a:off x="9448800" y="225308"/>
            <a:ext cx="2176542" cy="777914"/>
          </a:xfrm>
          <a:prstGeom prst="wedgeRectCallout">
            <a:avLst>
              <a:gd name="adj1" fmla="val 30325"/>
              <a:gd name="adj2" fmla="val 8198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Assume unconstrained for now, i.e., just a real-valued number/vector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A0F8094E-A11A-4784-B6E7-46AE8773A4BA}"/>
              </a:ext>
            </a:extLst>
          </p:cNvPr>
          <p:cNvSpPr/>
          <p:nvPr/>
        </p:nvSpPr>
        <p:spPr>
          <a:xfrm>
            <a:off x="8128990" y="3491993"/>
            <a:ext cx="3386735" cy="808640"/>
          </a:xfrm>
          <a:prstGeom prst="wedgeRectCallout">
            <a:avLst>
              <a:gd name="adj1" fmla="val -35847"/>
              <a:gd name="adj2" fmla="val -6685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deep learning models, often the local optima are what we can find (and they usually suffice) – more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69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86"/>
    </mc:Choice>
    <mc:Fallback xmlns="">
      <p:transition spd="slow" advTm="218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7" grpId="0" animBg="1"/>
      <p:bldP spid="29" grpId="0" animBg="1"/>
      <p:bldP spid="32" grpId="0"/>
      <p:bldP spid="2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GD: An Example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Let’s apply GD for least squares linear regression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gradient: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GD update will be of the form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Exercise: Assume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and show that GD update improves prediction on the training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i.e</a:t>
                </a:r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closer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than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This is sort of a proof that GD updates are “corrective” in nature (and it actually is true not just for linear regression but can also be shown for various other ML models) </a:t>
                </a: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779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DB2A6-94DC-42FA-8E72-E8E435A9535B}"/>
                  </a:ext>
                </a:extLst>
              </p:cNvPr>
              <p:cNvSpPr txBox="1"/>
              <p:nvPr/>
            </p:nvSpPr>
            <p:spPr>
              <a:xfrm>
                <a:off x="1493312" y="1823004"/>
                <a:ext cx="8767913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IN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800" dirty="0"/>
                          <m:t>arg</m:t>
                        </m:r>
                        <m:r>
                          <m:rPr>
                            <m:nor/>
                          </m:rPr>
                          <a:rPr lang="en-IN" sz="2800" dirty="0"/>
                          <m:t> </m:t>
                        </m:r>
                        <m:r>
                          <m:rPr>
                            <m:nor/>
                          </m:rPr>
                          <a:rPr lang="en-IN" sz="2800" dirty="0"/>
                          <m:t>min</m:t>
                        </m:r>
                      </m:e>
                      <m:sub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d>
                      <m:dPr>
                        <m:ctrlPr>
                          <a:rPr lang="en-I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800" dirty="0"/>
                          <m:t>arg</m:t>
                        </m:r>
                        <m:r>
                          <m:rPr>
                            <m:nor/>
                          </m:rPr>
                          <a:rPr lang="en-IN" sz="2800" dirty="0"/>
                          <m:t> </m:t>
                        </m:r>
                        <m:r>
                          <m:rPr>
                            <m:nor/>
                          </m:rPr>
                          <a:rPr lang="en-IN" sz="2800" dirty="0"/>
                          <m:t>min</m:t>
                        </m:r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IN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DB2A6-94DC-42FA-8E72-E8E435A9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12" y="1823004"/>
                <a:ext cx="8767913" cy="481094"/>
              </a:xfrm>
              <a:prstGeom prst="rect">
                <a:avLst/>
              </a:prstGeom>
              <a:blipFill>
                <a:blip r:embed="rId6"/>
                <a:stretch>
                  <a:fillRect t="-17722" b="-39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A9D61D-82B8-454D-84AE-ABF0B8A75FFE}"/>
                  </a:ext>
                </a:extLst>
              </p:cNvPr>
              <p:cNvSpPr txBox="1"/>
              <p:nvPr/>
            </p:nvSpPr>
            <p:spPr>
              <a:xfrm>
                <a:off x="1930775" y="4022814"/>
                <a:ext cx="8330450" cy="739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IN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IN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A9D61D-82B8-454D-84AE-ABF0B8A7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75" y="4022814"/>
                <a:ext cx="8330450" cy="739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89BE295-84DF-414D-8BF4-0B409FCBD528}"/>
                  </a:ext>
                </a:extLst>
              </p:cNvPr>
              <p:cNvSpPr/>
              <p:nvPr/>
            </p:nvSpPr>
            <p:spPr>
              <a:xfrm>
                <a:off x="6403418" y="3156088"/>
                <a:ext cx="3577252" cy="648667"/>
              </a:xfrm>
              <a:prstGeom prst="wedgeRectCallout">
                <a:avLst>
                  <a:gd name="adj1" fmla="val -4076"/>
                  <a:gd name="adj2" fmla="val 66301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Prediction error of current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training example</a:t>
                </a:r>
                <a:endParaRPr lang="en-IN" sz="20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89BE295-84DF-414D-8BF4-0B409FCBD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18" y="3156088"/>
                <a:ext cx="3577252" cy="648667"/>
              </a:xfrm>
              <a:prstGeom prst="wedgeRectCallout">
                <a:avLst>
                  <a:gd name="adj1" fmla="val -4076"/>
                  <a:gd name="adj2" fmla="val 66301"/>
                </a:avLst>
              </a:prstGeom>
              <a:blipFill>
                <a:blip r:embed="rId8"/>
                <a:stretch>
                  <a:fillRect l="-1528" t="-7937" b="-317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D782728-6F1B-4C1C-AEFE-E2067EAF77F3}"/>
              </a:ext>
            </a:extLst>
          </p:cNvPr>
          <p:cNvSpPr/>
          <p:nvPr/>
        </p:nvSpPr>
        <p:spPr>
          <a:xfrm>
            <a:off x="10054847" y="2664794"/>
            <a:ext cx="2053428" cy="1831413"/>
          </a:xfrm>
          <a:prstGeom prst="wedgeRectCallout">
            <a:avLst>
              <a:gd name="adj1" fmla="val -67446"/>
              <a:gd name="adj2" fmla="val 4249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Training examples on which the current model’s error is large contribute more to the update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FD662E-B31D-49DC-B949-0388360744BE}"/>
              </a:ext>
            </a:extLst>
          </p:cNvPr>
          <p:cNvSpPr/>
          <p:nvPr/>
        </p:nvSpPr>
        <p:spPr>
          <a:xfrm>
            <a:off x="6627043" y="3945902"/>
            <a:ext cx="2545238" cy="893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8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20"/>
    </mc:Choice>
    <mc:Fallback xmlns="">
      <p:transition spd="slow" advTm="22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 animBg="1"/>
      <p:bldP spid="11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Dealing with Non-differentiable Functions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many ML problems, the objective function will be non-differentiable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 examples that we have already seen: Linear regression with absolute loss, or Huber loss,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-insensitive loss; even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norm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regularizer</a:t>
                </a:r>
                <a:r>
                  <a:rPr lang="en-GB" dirty="0">
                    <a:latin typeface="Abadi Extra Light" panose="020B0204020104020204" pitchFamily="34" charset="0"/>
                  </a:rPr>
                  <a:t> is non-diff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Basically, any function in which there are points with kink is non-diff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At such points, the function is non-differentiable and thus </a:t>
                </a:r>
                <a:r>
                  <a:rPr lang="en-GB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gradients not defined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Reason: Can’t define a unique tangent at such points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364" b="-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5">
            <a:extLst>
              <a:ext uri="{FF2B5EF4-FFF2-40B4-BE49-F238E27FC236}">
                <a16:creationId xmlns:a16="http://schemas.microsoft.com/office/drawing/2014/main" id="{68BF0F14-DFCD-42E1-9180-FE52F0C1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228" y="3288528"/>
            <a:ext cx="7657" cy="1488309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3453C5-B7E0-4C63-9DAF-930EF546CA9D}"/>
                  </a:ext>
                </a:extLst>
              </p:cNvPr>
              <p:cNvSpPr txBox="1"/>
              <p:nvPr/>
            </p:nvSpPr>
            <p:spPr>
              <a:xfrm>
                <a:off x="2747210" y="3032377"/>
                <a:ext cx="128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3453C5-B7E0-4C63-9DAF-930EF546C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210" y="3032377"/>
                <a:ext cx="1286571" cy="276999"/>
              </a:xfrm>
              <a:prstGeom prst="rect">
                <a:avLst/>
              </a:prstGeom>
              <a:blipFill>
                <a:blip r:embed="rId6"/>
                <a:stretch>
                  <a:fillRect l="-6161" t="-2174" r="-6635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43DF9A-41F7-4F3A-9B45-B72A762CC6AC}"/>
              </a:ext>
            </a:extLst>
          </p:cNvPr>
          <p:cNvSpPr txBox="1"/>
          <p:nvPr/>
        </p:nvSpPr>
        <p:spPr>
          <a:xfrm>
            <a:off x="1942785" y="30323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Loss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0F270DB0-16D2-4162-BBAE-7AE08996E6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7470" y="3401709"/>
            <a:ext cx="1080307" cy="1384730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9A31A0AA-7A60-419E-BBED-00063283E5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15108" y="3449893"/>
            <a:ext cx="993647" cy="1350361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Line 4">
            <a:extLst>
              <a:ext uri="{FF2B5EF4-FFF2-40B4-BE49-F238E27FC236}">
                <a16:creationId xmlns:a16="http://schemas.microsoft.com/office/drawing/2014/main" id="{D6CC93B6-DEE9-4C49-8DEB-1C3BE55CFD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3232" y="4804766"/>
            <a:ext cx="2853017" cy="35842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521AB2-6652-45A3-99CE-B00FE6A26619}"/>
                  </a:ext>
                </a:extLst>
              </p:cNvPr>
              <p:cNvSpPr txBox="1"/>
              <p:nvPr/>
            </p:nvSpPr>
            <p:spPr>
              <a:xfrm>
                <a:off x="3232336" y="4819581"/>
                <a:ext cx="11046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521AB2-6652-45A3-99CE-B00FE6A2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336" y="4819581"/>
                <a:ext cx="1104611" cy="276999"/>
              </a:xfrm>
              <a:prstGeom prst="rect">
                <a:avLst/>
              </a:prstGeom>
              <a:blipFill>
                <a:blip r:embed="rId7"/>
                <a:stretch>
                  <a:fillRect l="-7735" t="-28889" r="-13260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5">
            <a:extLst>
              <a:ext uri="{FF2B5EF4-FFF2-40B4-BE49-F238E27FC236}">
                <a16:creationId xmlns:a16="http://schemas.microsoft.com/office/drawing/2014/main" id="{FB8D346B-D94E-4D55-B364-4D2395A16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3634" y="3274617"/>
            <a:ext cx="7657" cy="1488309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A39F9-4F55-4ED5-BD21-1CE72479EE43}"/>
              </a:ext>
            </a:extLst>
          </p:cNvPr>
          <p:cNvSpPr txBox="1"/>
          <p:nvPr/>
        </p:nvSpPr>
        <p:spPr>
          <a:xfrm>
            <a:off x="5416191" y="301846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Loss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95E92F12-9F34-4A31-B62F-CC1088333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310" y="3425125"/>
            <a:ext cx="1104611" cy="1341987"/>
          </a:xfrm>
          <a:custGeom>
            <a:avLst/>
            <a:gdLst>
              <a:gd name="T0" fmla="*/ 3961 w 3962"/>
              <a:gd name="T1" fmla="*/ 0 h 7340"/>
              <a:gd name="T2" fmla="*/ 0 w 3962"/>
              <a:gd name="T3" fmla="*/ 7339 h 73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962" h="7340">
                <a:moveTo>
                  <a:pt x="3961" y="0"/>
                </a:moveTo>
                <a:cubicBezTo>
                  <a:pt x="3323" y="6801"/>
                  <a:pt x="0" y="7339"/>
                  <a:pt x="0" y="7339"/>
                </a:cubicBezTo>
              </a:path>
            </a:pathLst>
          </a:custGeom>
          <a:noFill/>
          <a:ln w="5724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09BE6D88-68FB-44A4-AE06-28AA778E5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411" y="3440232"/>
            <a:ext cx="1043185" cy="1336545"/>
          </a:xfrm>
          <a:custGeom>
            <a:avLst/>
            <a:gdLst>
              <a:gd name="T0" fmla="*/ 0 w 4039"/>
              <a:gd name="T1" fmla="*/ 0 h 7340"/>
              <a:gd name="T2" fmla="*/ 4038 w 4039"/>
              <a:gd name="T3" fmla="*/ 7339 h 734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039" h="7340">
                <a:moveTo>
                  <a:pt x="0" y="0"/>
                </a:moveTo>
                <a:cubicBezTo>
                  <a:pt x="651" y="6801"/>
                  <a:pt x="4038" y="7339"/>
                  <a:pt x="4038" y="7339"/>
                </a:cubicBezTo>
              </a:path>
            </a:pathLst>
          </a:custGeom>
          <a:noFill/>
          <a:ln w="5724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23B63CF-DBEC-407B-A88C-040091C0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809" y="4423252"/>
            <a:ext cx="630372" cy="341734"/>
          </a:xfrm>
          <a:custGeom>
            <a:avLst/>
            <a:gdLst>
              <a:gd name="T0" fmla="*/ 3961 w 3962"/>
              <a:gd name="T1" fmla="*/ 0 h 7340"/>
              <a:gd name="T2" fmla="*/ 0 w 3962"/>
              <a:gd name="T3" fmla="*/ 7339 h 7340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9618 w 9618"/>
              <a:gd name="connsiteY0" fmla="*/ 0 h 7801"/>
              <a:gd name="connsiteX1" fmla="*/ 0 w 9618"/>
              <a:gd name="connsiteY1" fmla="*/ 7800 h 7801"/>
              <a:gd name="connsiteX0" fmla="*/ 10000 w 10000"/>
              <a:gd name="connsiteY0" fmla="*/ 0 h 9999"/>
              <a:gd name="connsiteX1" fmla="*/ 0 w 10000"/>
              <a:gd name="connsiteY1" fmla="*/ 9999 h 9999"/>
              <a:gd name="connsiteX0" fmla="*/ 9906 w 9906"/>
              <a:gd name="connsiteY0" fmla="*/ 0 h 9243"/>
              <a:gd name="connsiteX1" fmla="*/ 0 w 9906"/>
              <a:gd name="connsiteY1" fmla="*/ 9243 h 9243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9906 w 9906"/>
              <a:gd name="connsiteY0" fmla="*/ 0 h 8693"/>
              <a:gd name="connsiteX1" fmla="*/ 0 w 9906"/>
              <a:gd name="connsiteY1" fmla="*/ 8690 h 8693"/>
              <a:gd name="connsiteX0" fmla="*/ 10000 w 10000"/>
              <a:gd name="connsiteY0" fmla="*/ 0 h 9997"/>
              <a:gd name="connsiteX1" fmla="*/ 0 w 10000"/>
              <a:gd name="connsiteY1" fmla="*/ 9997 h 9997"/>
              <a:gd name="connsiteX0" fmla="*/ 9333 w 9333"/>
              <a:gd name="connsiteY0" fmla="*/ 0 h 10000"/>
              <a:gd name="connsiteX1" fmla="*/ 0 w 9333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3" h="10000">
                <a:moveTo>
                  <a:pt x="9333" y="0"/>
                </a:moveTo>
                <a:cubicBezTo>
                  <a:pt x="4343" y="9184"/>
                  <a:pt x="0" y="10000"/>
                  <a:pt x="0" y="10000"/>
                </a:cubicBezTo>
              </a:path>
            </a:pathLst>
          </a:cu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1167DF61-23C9-49F4-815B-67A00EE070C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50719" y="4410961"/>
            <a:ext cx="624749" cy="348665"/>
          </a:xfrm>
          <a:custGeom>
            <a:avLst/>
            <a:gdLst>
              <a:gd name="T0" fmla="*/ 3961 w 3962"/>
              <a:gd name="T1" fmla="*/ 0 h 7340"/>
              <a:gd name="T2" fmla="*/ 0 w 3962"/>
              <a:gd name="T3" fmla="*/ 7339 h 7340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10680 w 10680"/>
              <a:gd name="connsiteY0" fmla="*/ 0 h 10418"/>
              <a:gd name="connsiteX1" fmla="*/ 0 w 10680"/>
              <a:gd name="connsiteY1" fmla="*/ 10418 h 10418"/>
              <a:gd name="connsiteX0" fmla="*/ 9618 w 9618"/>
              <a:gd name="connsiteY0" fmla="*/ 0 h 7801"/>
              <a:gd name="connsiteX1" fmla="*/ 0 w 9618"/>
              <a:gd name="connsiteY1" fmla="*/ 7800 h 7801"/>
              <a:gd name="connsiteX0" fmla="*/ 10000 w 10000"/>
              <a:gd name="connsiteY0" fmla="*/ 0 h 9999"/>
              <a:gd name="connsiteX1" fmla="*/ 0 w 10000"/>
              <a:gd name="connsiteY1" fmla="*/ 9999 h 9999"/>
              <a:gd name="connsiteX0" fmla="*/ 9906 w 9906"/>
              <a:gd name="connsiteY0" fmla="*/ 0 h 9243"/>
              <a:gd name="connsiteX1" fmla="*/ 0 w 9906"/>
              <a:gd name="connsiteY1" fmla="*/ 9243 h 9243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9906 w 9906"/>
              <a:gd name="connsiteY0" fmla="*/ 0 h 8693"/>
              <a:gd name="connsiteX1" fmla="*/ 0 w 9906"/>
              <a:gd name="connsiteY1" fmla="*/ 8690 h 8693"/>
              <a:gd name="connsiteX0" fmla="*/ 10000 w 10000"/>
              <a:gd name="connsiteY0" fmla="*/ 0 h 9997"/>
              <a:gd name="connsiteX1" fmla="*/ 0 w 10000"/>
              <a:gd name="connsiteY1" fmla="*/ 9997 h 9997"/>
              <a:gd name="connsiteX0" fmla="*/ 9211 w 9211"/>
              <a:gd name="connsiteY0" fmla="*/ 0 h 7747"/>
              <a:gd name="connsiteX1" fmla="*/ 0 w 9211"/>
              <a:gd name="connsiteY1" fmla="*/ 7652 h 7747"/>
              <a:gd name="connsiteX0" fmla="*/ 10000 w 10000"/>
              <a:gd name="connsiteY0" fmla="*/ 0 h 9877"/>
              <a:gd name="connsiteX1" fmla="*/ 0 w 10000"/>
              <a:gd name="connsiteY1" fmla="*/ 9877 h 987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667 w 10667"/>
              <a:gd name="connsiteY0" fmla="*/ 0 h 10767"/>
              <a:gd name="connsiteX1" fmla="*/ 0 w 10667"/>
              <a:gd name="connsiteY1" fmla="*/ 10767 h 10767"/>
              <a:gd name="connsiteX0" fmla="*/ 10667 w 10667"/>
              <a:gd name="connsiteY0" fmla="*/ 0 h 10767"/>
              <a:gd name="connsiteX1" fmla="*/ 0 w 10667"/>
              <a:gd name="connsiteY1" fmla="*/ 10767 h 10767"/>
              <a:gd name="connsiteX0" fmla="*/ 9524 w 9524"/>
              <a:gd name="connsiteY0" fmla="*/ 0 h 11342"/>
              <a:gd name="connsiteX1" fmla="*/ 0 w 9524"/>
              <a:gd name="connsiteY1" fmla="*/ 11342 h 11342"/>
              <a:gd name="connsiteX0" fmla="*/ 9700 w 9700"/>
              <a:gd name="connsiteY0" fmla="*/ 0 h 9155"/>
              <a:gd name="connsiteX1" fmla="*/ 0 w 9700"/>
              <a:gd name="connsiteY1" fmla="*/ 9155 h 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00" h="9155">
                <a:moveTo>
                  <a:pt x="9700" y="0"/>
                </a:moveTo>
                <a:cubicBezTo>
                  <a:pt x="6411" y="7370"/>
                  <a:pt x="0" y="9155"/>
                  <a:pt x="0" y="9155"/>
                </a:cubicBezTo>
              </a:path>
            </a:pathLst>
          </a:cu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Line 7">
            <a:extLst>
              <a:ext uri="{FF2B5EF4-FFF2-40B4-BE49-F238E27FC236}">
                <a16:creationId xmlns:a16="http://schemas.microsoft.com/office/drawing/2014/main" id="{A55CC2E7-6D8F-4477-8FB6-8C31FE628D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48003" y="3812407"/>
            <a:ext cx="722461" cy="711163"/>
          </a:xfrm>
          <a:prstGeom prst="line">
            <a:avLst/>
          </a:prstGeom>
          <a:noFill/>
          <a:ln w="572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C0A22C-46F7-4286-A4BD-D5E650ED6E34}"/>
                  </a:ext>
                </a:extLst>
              </p:cNvPr>
              <p:cNvSpPr txBox="1"/>
              <p:nvPr/>
            </p:nvSpPr>
            <p:spPr>
              <a:xfrm>
                <a:off x="6423734" y="4796068"/>
                <a:ext cx="185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C0A22C-46F7-4286-A4BD-D5E650ED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34" y="4796068"/>
                <a:ext cx="185371" cy="276999"/>
              </a:xfrm>
              <a:prstGeom prst="rect">
                <a:avLst/>
              </a:prstGeom>
              <a:blipFill>
                <a:blip r:embed="rId8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7">
            <a:extLst>
              <a:ext uri="{FF2B5EF4-FFF2-40B4-BE49-F238E27FC236}">
                <a16:creationId xmlns:a16="http://schemas.microsoft.com/office/drawing/2014/main" id="{74C542BC-304B-4A44-A6E0-E786D4460C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2911" y="3787757"/>
            <a:ext cx="763691" cy="731309"/>
          </a:xfrm>
          <a:prstGeom prst="line">
            <a:avLst/>
          </a:prstGeom>
          <a:noFill/>
          <a:ln w="572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217609-B956-4BEB-884B-5C69B6E06CFE}"/>
                  </a:ext>
                </a:extLst>
              </p:cNvPr>
              <p:cNvSpPr txBox="1"/>
              <p:nvPr/>
            </p:nvSpPr>
            <p:spPr>
              <a:xfrm>
                <a:off x="5350539" y="4789468"/>
                <a:ext cx="2623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217609-B956-4BEB-884B-5C69B6E06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39" y="4789468"/>
                <a:ext cx="262316" cy="276999"/>
              </a:xfrm>
              <a:prstGeom prst="rect">
                <a:avLst/>
              </a:prstGeom>
              <a:blipFill>
                <a:blip r:embed="rId9"/>
                <a:stretch>
                  <a:fillRect l="-16279" r="-44186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320495-6CE8-4276-80C3-39A333E8AE7A}"/>
                  </a:ext>
                </a:extLst>
              </p:cNvPr>
              <p:cNvSpPr txBox="1"/>
              <p:nvPr/>
            </p:nvSpPr>
            <p:spPr>
              <a:xfrm>
                <a:off x="6843340" y="4800254"/>
                <a:ext cx="11046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320495-6CE8-4276-80C3-39A333E8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340" y="4800254"/>
                <a:ext cx="1104611" cy="276999"/>
              </a:xfrm>
              <a:prstGeom prst="rect">
                <a:avLst/>
              </a:prstGeom>
              <a:blipFill>
                <a:blip r:embed="rId10"/>
                <a:stretch>
                  <a:fillRect l="-7735" t="-28261" r="-12707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4">
            <a:extLst>
              <a:ext uri="{FF2B5EF4-FFF2-40B4-BE49-F238E27FC236}">
                <a16:creationId xmlns:a16="http://schemas.microsoft.com/office/drawing/2014/main" id="{48779944-0BC9-4C04-9896-BD447101C9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5087" y="4772317"/>
            <a:ext cx="2853017" cy="35842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Line 5">
            <a:extLst>
              <a:ext uri="{FF2B5EF4-FFF2-40B4-BE49-F238E27FC236}">
                <a16:creationId xmlns:a16="http://schemas.microsoft.com/office/drawing/2014/main" id="{76FD1C8D-47F6-47D0-99BE-02D5E844B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2233" y="3226981"/>
            <a:ext cx="7657" cy="1488309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E13088-0B7E-4890-9FBD-10153C7C204C}"/>
                  </a:ext>
                </a:extLst>
              </p:cNvPr>
              <p:cNvSpPr txBox="1"/>
              <p:nvPr/>
            </p:nvSpPr>
            <p:spPr>
              <a:xfrm>
                <a:off x="9716180" y="2865459"/>
                <a:ext cx="18138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E13088-0B7E-4890-9FBD-10153C7C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180" y="2865459"/>
                <a:ext cx="1813811" cy="276999"/>
              </a:xfrm>
              <a:prstGeom prst="rect">
                <a:avLst/>
              </a:prstGeom>
              <a:blipFill>
                <a:blip r:embed="rId11"/>
                <a:stretch>
                  <a:fillRect l="-337" t="-222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212663C-0EA6-4308-8B79-1330D8DC4870}"/>
              </a:ext>
            </a:extLst>
          </p:cNvPr>
          <p:cNvSpPr txBox="1"/>
          <p:nvPr/>
        </p:nvSpPr>
        <p:spPr>
          <a:xfrm>
            <a:off x="9024790" y="2970830"/>
            <a:ext cx="5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Loss</a:t>
            </a:r>
          </a:p>
        </p:txBody>
      </p:sp>
      <p:sp>
        <p:nvSpPr>
          <p:cNvPr id="28" name="Line 7">
            <a:extLst>
              <a:ext uri="{FF2B5EF4-FFF2-40B4-BE49-F238E27FC236}">
                <a16:creationId xmlns:a16="http://schemas.microsoft.com/office/drawing/2014/main" id="{211F719F-49B3-44FB-A356-664D06EE6F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1379" y="3237149"/>
            <a:ext cx="645858" cy="1488309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7">
            <a:extLst>
              <a:ext uri="{FF2B5EF4-FFF2-40B4-BE49-F238E27FC236}">
                <a16:creationId xmlns:a16="http://schemas.microsoft.com/office/drawing/2014/main" id="{74DF588B-626F-4F55-B2EC-F261081DC7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70922" y="3262463"/>
            <a:ext cx="505677" cy="1470926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7">
            <a:extLst>
              <a:ext uri="{FF2B5EF4-FFF2-40B4-BE49-F238E27FC236}">
                <a16:creationId xmlns:a16="http://schemas.microsoft.com/office/drawing/2014/main" id="{791EE354-E832-4663-90C9-C81C57116D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75432" y="4705644"/>
            <a:ext cx="618289" cy="2434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F99F5C-705E-4368-B52C-A3BB8C2A9DFE}"/>
                  </a:ext>
                </a:extLst>
              </p:cNvPr>
              <p:cNvSpPr txBox="1"/>
              <p:nvPr/>
            </p:nvSpPr>
            <p:spPr>
              <a:xfrm>
                <a:off x="9925834" y="4725458"/>
                <a:ext cx="167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F99F5C-705E-4368-B52C-A3BB8C2A9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34" y="4725458"/>
                <a:ext cx="167610" cy="276999"/>
              </a:xfrm>
              <a:prstGeom prst="rect">
                <a:avLst/>
              </a:prstGeom>
              <a:blipFill>
                <a:blip r:embed="rId12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004B36-5D6D-4F53-9941-3B0877AB855D}"/>
                  </a:ext>
                </a:extLst>
              </p:cNvPr>
              <p:cNvSpPr txBox="1"/>
              <p:nvPr/>
            </p:nvSpPr>
            <p:spPr>
              <a:xfrm>
                <a:off x="9142513" y="4734493"/>
                <a:ext cx="244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004B36-5D6D-4F53-9941-3B0877AB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513" y="4734493"/>
                <a:ext cx="244554" cy="276999"/>
              </a:xfrm>
              <a:prstGeom prst="rect">
                <a:avLst/>
              </a:prstGeom>
              <a:blipFill>
                <a:blip r:embed="rId13"/>
                <a:stretch>
                  <a:fillRect l="-17500" r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076579AC-EE5D-4458-BAD3-B0F88D1343E1}"/>
              </a:ext>
            </a:extLst>
          </p:cNvPr>
          <p:cNvSpPr/>
          <p:nvPr/>
        </p:nvSpPr>
        <p:spPr>
          <a:xfrm>
            <a:off x="1416287" y="4981997"/>
            <a:ext cx="1276376" cy="321303"/>
          </a:xfrm>
          <a:prstGeom prst="wedgeRectCallout">
            <a:avLst>
              <a:gd name="adj1" fmla="val 34471"/>
              <a:gd name="adj2" fmla="val -9013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 diff.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66FA3C-80BB-44C8-A793-29F58821FF0B}"/>
                  </a:ext>
                </a:extLst>
              </p:cNvPr>
              <p:cNvSpPr txBox="1"/>
              <p:nvPr/>
            </p:nvSpPr>
            <p:spPr>
              <a:xfrm>
                <a:off x="10377347" y="4748432"/>
                <a:ext cx="11046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66FA3C-80BB-44C8-A793-29F58821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347" y="4748432"/>
                <a:ext cx="1104611" cy="276999"/>
              </a:xfrm>
              <a:prstGeom prst="rect">
                <a:avLst/>
              </a:prstGeom>
              <a:blipFill>
                <a:blip r:embed="rId14"/>
                <a:stretch>
                  <a:fillRect l="-7692" t="-28889" r="-12637" b="-5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 4">
            <a:extLst>
              <a:ext uri="{FF2B5EF4-FFF2-40B4-BE49-F238E27FC236}">
                <a16:creationId xmlns:a16="http://schemas.microsoft.com/office/drawing/2014/main" id="{AB47E85A-045C-40DF-90FD-F16A885709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0209" y="4723784"/>
            <a:ext cx="2853017" cy="35842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A60A3E8-2EA5-46A2-B5E5-2DE543FC3E0F}"/>
              </a:ext>
            </a:extLst>
          </p:cNvPr>
          <p:cNvSpPr/>
          <p:nvPr/>
        </p:nvSpPr>
        <p:spPr>
          <a:xfrm>
            <a:off x="3874531" y="4381212"/>
            <a:ext cx="1276376" cy="321303"/>
          </a:xfrm>
          <a:prstGeom prst="wedgeRectCallout">
            <a:avLst>
              <a:gd name="adj1" fmla="val 70005"/>
              <a:gd name="adj2" fmla="val -1272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 diff. here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603E1FDD-0914-4F68-93D8-BF1C0C9F1067}"/>
              </a:ext>
            </a:extLst>
          </p:cNvPr>
          <p:cNvSpPr/>
          <p:nvPr/>
        </p:nvSpPr>
        <p:spPr>
          <a:xfrm>
            <a:off x="6769916" y="4371105"/>
            <a:ext cx="1276376" cy="321303"/>
          </a:xfrm>
          <a:prstGeom prst="wedgeRectCallout">
            <a:avLst>
              <a:gd name="adj1" fmla="val -61813"/>
              <a:gd name="adj2" fmla="val 548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 diff. here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1E08B0F0-27D4-4928-A5AF-89BCE22E0096}"/>
              </a:ext>
            </a:extLst>
          </p:cNvPr>
          <p:cNvSpPr/>
          <p:nvPr/>
        </p:nvSpPr>
        <p:spPr>
          <a:xfrm>
            <a:off x="8110691" y="4904904"/>
            <a:ext cx="1276376" cy="321303"/>
          </a:xfrm>
          <a:prstGeom prst="wedgeRectCallout">
            <a:avLst>
              <a:gd name="adj1" fmla="val 41922"/>
              <a:gd name="adj2" fmla="val -924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 diff. here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604B6FC-716F-43F6-A83D-140B0295850E}"/>
              </a:ext>
            </a:extLst>
          </p:cNvPr>
          <p:cNvSpPr/>
          <p:nvPr/>
        </p:nvSpPr>
        <p:spPr>
          <a:xfrm>
            <a:off x="9455256" y="4912415"/>
            <a:ext cx="1276376" cy="321303"/>
          </a:xfrm>
          <a:prstGeom prst="wedgeRectCallout">
            <a:avLst>
              <a:gd name="adj1" fmla="val -15390"/>
              <a:gd name="adj2" fmla="val -9469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Not diff.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5D3DAE-F9CD-40C9-BEF6-8C70DA59B4F3}"/>
                  </a:ext>
                </a:extLst>
              </p14:cNvPr>
              <p14:cNvContentPartPr/>
              <p14:nvPr/>
            </p14:nvContentPartPr>
            <p14:xfrm>
              <a:off x="2800440" y="3263760"/>
              <a:ext cx="698760" cy="16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5D3DAE-F9CD-40C9-BEF6-8C70DA59B4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91080" y="3254400"/>
                <a:ext cx="717480" cy="18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55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40"/>
    </mc:Choice>
    <mc:Fallback xmlns="">
      <p:transition spd="slow" advTm="121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Sub-gradients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convex non-diff </a:t>
                </a:r>
                <a:r>
                  <a:rPr lang="en-GB" dirty="0" err="1">
                    <a:latin typeface="Abadi Extra Light" panose="020B0204020104020204" pitchFamily="34" charset="0"/>
                  </a:rPr>
                  <a:t>fn</a:t>
                </a:r>
                <a:r>
                  <a:rPr lang="en-GB" dirty="0">
                    <a:latin typeface="Abadi Extra Light" panose="020B0204020104020204" pitchFamily="34" charset="0"/>
                  </a:rPr>
                  <a:t>, can define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sub-gradients </a:t>
                </a:r>
                <a:r>
                  <a:rPr lang="en-GB" dirty="0">
                    <a:latin typeface="Abadi Extra Light" panose="020B0204020104020204" pitchFamily="34" charset="0"/>
                  </a:rPr>
                  <a:t>at point(s) of non-</a:t>
                </a:r>
                <a:r>
                  <a:rPr lang="en-GB" dirty="0" err="1">
                    <a:latin typeface="Abadi Extra Light" panose="020B0204020104020204" pitchFamily="34" charset="0"/>
                  </a:rPr>
                  <a:t>differentiabilty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a convex, non-diff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sub-gradient at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is </a:t>
                </a:r>
                <a:r>
                  <a:rPr lang="en-GB" u="sng" dirty="0">
                    <a:latin typeface="Abadi Extra Light" panose="020B0204020104020204" pitchFamily="34" charset="0"/>
                  </a:rPr>
                  <a:t>any</a:t>
                </a:r>
                <a:r>
                  <a:rPr lang="en-GB" dirty="0">
                    <a:latin typeface="Abadi Extra Light" panose="020B0204020104020204" pitchFamily="34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s.t.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4">
            <a:extLst>
              <a:ext uri="{FF2B5EF4-FFF2-40B4-BE49-F238E27FC236}">
                <a16:creationId xmlns:a16="http://schemas.microsoft.com/office/drawing/2014/main" id="{3A9B6E2F-156A-4CC7-9FCF-1273E3CF7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002" y="1894306"/>
            <a:ext cx="4319588" cy="2879725"/>
          </a:xfrm>
          <a:custGeom>
            <a:avLst/>
            <a:gdLst>
              <a:gd name="T0" fmla="*/ 0 w 12001"/>
              <a:gd name="T1" fmla="*/ 0 h 8001"/>
              <a:gd name="T2" fmla="*/ 9549 w 12001"/>
              <a:gd name="T3" fmla="*/ 5800 h 8001"/>
              <a:gd name="T4" fmla="*/ 12000 w 12001"/>
              <a:gd name="T5" fmla="*/ 0 h 8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01" h="8001">
                <a:moveTo>
                  <a:pt x="0" y="0"/>
                </a:moveTo>
                <a:cubicBezTo>
                  <a:pt x="600" y="4300"/>
                  <a:pt x="4149" y="8000"/>
                  <a:pt x="9549" y="5800"/>
                </a:cubicBezTo>
                <a:cubicBezTo>
                  <a:pt x="10849" y="3600"/>
                  <a:pt x="11449" y="1555"/>
                  <a:pt x="12000" y="0"/>
                </a:cubicBezTo>
              </a:path>
            </a:pathLst>
          </a:cu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0716A955-7EA4-4F17-AB9D-AB9C54D81C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1690" y="1951456"/>
            <a:ext cx="1476375" cy="2339975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Line 16">
            <a:extLst>
              <a:ext uri="{FF2B5EF4-FFF2-40B4-BE49-F238E27FC236}">
                <a16:creationId xmlns:a16="http://schemas.microsoft.com/office/drawing/2014/main" id="{061E2B67-DD8C-462D-ACC4-01DFE0C420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7894" y="3175418"/>
            <a:ext cx="813132" cy="1544205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Line 17">
            <a:extLst>
              <a:ext uri="{FF2B5EF4-FFF2-40B4-BE49-F238E27FC236}">
                <a16:creationId xmlns:a16="http://schemas.microsoft.com/office/drawing/2014/main" id="{1CCF6BC1-BAC5-4B4E-8E0C-93BA28FB5B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9726" y="3678656"/>
            <a:ext cx="1609039" cy="682625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7" name="Oval 75">
            <a:extLst>
              <a:ext uri="{FF2B5EF4-FFF2-40B4-BE49-F238E27FC236}">
                <a16:creationId xmlns:a16="http://schemas.microsoft.com/office/drawing/2014/main" id="{F1D77E07-36E6-4DB9-B95E-698DF32AE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390" y="2849981"/>
            <a:ext cx="144462" cy="144463"/>
          </a:xfrm>
          <a:prstGeom prst="ellipse">
            <a:avLst/>
          </a:prstGeom>
          <a:solidFill>
            <a:srgbClr val="3333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8" name="Oval 76">
            <a:extLst>
              <a:ext uri="{FF2B5EF4-FFF2-40B4-BE49-F238E27FC236}">
                <a16:creationId xmlns:a16="http://schemas.microsoft.com/office/drawing/2014/main" id="{D3398097-9AE0-4590-805F-6A54F5EFD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577" y="3858044"/>
            <a:ext cx="144463" cy="144462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9" name="Text Box 77">
            <a:extLst>
              <a:ext uri="{FF2B5EF4-FFF2-40B4-BE49-F238E27FC236}">
                <a16:creationId xmlns:a16="http://schemas.microsoft.com/office/drawing/2014/main" id="{BF4E0FE5-EFEF-48C9-AAD7-D6AB5A6A7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240" y="2418181"/>
            <a:ext cx="148113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differentiable</a:t>
            </a:r>
          </a:p>
          <a:p>
            <a:r>
              <a:rPr lang="en-IN" altLang="en-US" dirty="0"/>
              <a:t>       here</a:t>
            </a:r>
          </a:p>
        </p:txBody>
      </p:sp>
      <p:sp>
        <p:nvSpPr>
          <p:cNvPr id="100" name="Line 78">
            <a:extLst>
              <a:ext uri="{FF2B5EF4-FFF2-40B4-BE49-F238E27FC236}">
                <a16:creationId xmlns:a16="http://schemas.microsoft.com/office/drawing/2014/main" id="{40500DC2-C0CE-428D-9A3F-F809A83CF2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0215" y="2815056"/>
            <a:ext cx="434975" cy="107950"/>
          </a:xfrm>
          <a:prstGeom prst="line">
            <a:avLst/>
          </a:prstGeom>
          <a:noFill/>
          <a:ln w="381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" name="Text Box 79">
            <a:extLst>
              <a:ext uri="{FF2B5EF4-FFF2-40B4-BE49-F238E27FC236}">
                <a16:creationId xmlns:a16="http://schemas.microsoft.com/office/drawing/2014/main" id="{5527E402-9802-44FF-B40A-455453F9C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402" y="3175419"/>
            <a:ext cx="19367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non-differentiable</a:t>
            </a:r>
          </a:p>
          <a:p>
            <a:r>
              <a:rPr lang="en-IN" altLang="en-US" dirty="0"/>
              <a:t>          here</a:t>
            </a:r>
          </a:p>
        </p:txBody>
      </p:sp>
      <p:sp>
        <p:nvSpPr>
          <p:cNvPr id="102" name="Line 80">
            <a:extLst>
              <a:ext uri="{FF2B5EF4-FFF2-40B4-BE49-F238E27FC236}">
                <a16:creationId xmlns:a16="http://schemas.microsoft.com/office/drawing/2014/main" id="{19B3471C-A249-4C1E-BC93-C377691B2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0802" y="3534194"/>
            <a:ext cx="576263" cy="287337"/>
          </a:xfrm>
          <a:prstGeom prst="line">
            <a:avLst/>
          </a:prstGeom>
          <a:noFill/>
          <a:ln w="381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" name="Line 81">
            <a:extLst>
              <a:ext uri="{FF2B5EF4-FFF2-40B4-BE49-F238E27FC236}">
                <a16:creationId xmlns:a16="http://schemas.microsoft.com/office/drawing/2014/main" id="{88E29FDF-DBFC-4F3A-BC87-D735AED7F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940" y="4831181"/>
            <a:ext cx="6408737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BA849587-4460-4E00-B915-B8408FC6D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5902" y="3030956"/>
            <a:ext cx="1588" cy="1763713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5" name="Line 83">
            <a:extLst>
              <a:ext uri="{FF2B5EF4-FFF2-40B4-BE49-F238E27FC236}">
                <a16:creationId xmlns:a16="http://schemas.microsoft.com/office/drawing/2014/main" id="{87574D4C-0DB8-478D-86CB-9D46D5303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1527" y="4002506"/>
            <a:ext cx="1588" cy="828675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E56A57D-BE15-4173-9A6B-0AA1A386FF34}"/>
                  </a:ext>
                </a:extLst>
              </p:cNvPr>
              <p:cNvSpPr txBox="1"/>
              <p:nvPr/>
            </p:nvSpPr>
            <p:spPr>
              <a:xfrm>
                <a:off x="673964" y="2538057"/>
                <a:ext cx="30492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b="0" dirty="0">
                    <a:latin typeface="Abadi Extra Light" panose="020B0204020104020204" pitchFamily="34" charset="0"/>
                  </a:rPr>
                  <a:t>Equation of unique tangent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E56A57D-BE15-4173-9A6B-0AA1A386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64" y="2538057"/>
                <a:ext cx="3049296" cy="553998"/>
              </a:xfrm>
              <a:prstGeom prst="rect">
                <a:avLst/>
              </a:prstGeom>
              <a:blipFill>
                <a:blip r:embed="rId6"/>
                <a:stretch>
                  <a:fillRect l="-4800" t="-14286" b="-164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76C49C-B829-4777-8054-C9AA5D68887A}"/>
                  </a:ext>
                </a:extLst>
              </p:cNvPr>
              <p:cNvSpPr txBox="1"/>
              <p:nvPr/>
            </p:nvSpPr>
            <p:spPr>
              <a:xfrm>
                <a:off x="3850075" y="4769929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76C49C-B829-4777-8054-C9AA5D68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075" y="4769929"/>
                <a:ext cx="43614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FDF1863-EF3D-43B0-801F-330141B80002}"/>
                  </a:ext>
                </a:extLst>
              </p:cNvPr>
              <p:cNvSpPr txBox="1"/>
              <p:nvPr/>
            </p:nvSpPr>
            <p:spPr>
              <a:xfrm>
                <a:off x="7669697" y="2783323"/>
                <a:ext cx="2745303" cy="55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b="0" dirty="0">
                    <a:latin typeface="Abadi Extra Light" panose="020B0204020104020204" pitchFamily="34" charset="0"/>
                  </a:rPr>
                  <a:t>   One extreme tangent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FDF1863-EF3D-43B0-801F-330141B8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697" y="2783323"/>
                <a:ext cx="2745303" cy="556627"/>
              </a:xfrm>
              <a:prstGeom prst="rect">
                <a:avLst/>
              </a:prstGeom>
              <a:blipFill>
                <a:blip r:embed="rId8"/>
                <a:stretch>
                  <a:fillRect t="-14286" b="-175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30B4CD8-4291-4E96-AD20-3A0BB0B25272}"/>
                  </a:ext>
                </a:extLst>
              </p:cNvPr>
              <p:cNvSpPr txBox="1"/>
              <p:nvPr/>
            </p:nvSpPr>
            <p:spPr>
              <a:xfrm>
                <a:off x="7626159" y="3908365"/>
                <a:ext cx="3306354" cy="557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b="0" dirty="0">
                    <a:latin typeface="Abadi Extra Light" panose="020B0204020104020204" pitchFamily="34" charset="0"/>
                  </a:rPr>
                  <a:t>    The other extreme tangent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30B4CD8-4291-4E96-AD20-3A0BB0B25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159" y="3908365"/>
                <a:ext cx="3306354" cy="557140"/>
              </a:xfrm>
              <a:prstGeom prst="rect">
                <a:avLst/>
              </a:prstGeom>
              <a:blipFill>
                <a:blip r:embed="rId9"/>
                <a:stretch>
                  <a:fillRect t="-14130" b="-16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84812C2-BB7C-4B68-8B3E-19C6884D32D5}"/>
                  </a:ext>
                </a:extLst>
              </p:cNvPr>
              <p:cNvSpPr txBox="1"/>
              <p:nvPr/>
            </p:nvSpPr>
            <p:spPr>
              <a:xfrm>
                <a:off x="6960242" y="4778361"/>
                <a:ext cx="4361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84812C2-BB7C-4B68-8B3E-19C6884D3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42" y="4778361"/>
                <a:ext cx="43614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Partial Circle 124">
            <a:extLst>
              <a:ext uri="{FF2B5EF4-FFF2-40B4-BE49-F238E27FC236}">
                <a16:creationId xmlns:a16="http://schemas.microsoft.com/office/drawing/2014/main" id="{ED261C15-31CF-4D9B-B193-197C752ACADA}"/>
              </a:ext>
            </a:extLst>
          </p:cNvPr>
          <p:cNvSpPr/>
          <p:nvPr/>
        </p:nvSpPr>
        <p:spPr>
          <a:xfrm rot="18086739">
            <a:off x="6595223" y="3361670"/>
            <a:ext cx="1278349" cy="1171942"/>
          </a:xfrm>
          <a:prstGeom prst="pie">
            <a:avLst>
              <a:gd name="adj1" fmla="val 21389204"/>
              <a:gd name="adj2" fmla="val 228696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6" name="Line 78">
            <a:extLst>
              <a:ext uri="{FF2B5EF4-FFF2-40B4-BE49-F238E27FC236}">
                <a16:creationId xmlns:a16="http://schemas.microsoft.com/office/drawing/2014/main" id="{37908D7B-A5D8-4A15-9BFB-55EE65DE5C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07327" y="3099511"/>
            <a:ext cx="352678" cy="187535"/>
          </a:xfrm>
          <a:prstGeom prst="line">
            <a:avLst/>
          </a:prstGeom>
          <a:noFill/>
          <a:ln w="381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7" name="Line 78">
            <a:extLst>
              <a:ext uri="{FF2B5EF4-FFF2-40B4-BE49-F238E27FC236}">
                <a16:creationId xmlns:a16="http://schemas.microsoft.com/office/drawing/2014/main" id="{39C5419F-299C-47F1-ABE6-E9F997AFBC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20494" y="3904035"/>
            <a:ext cx="247296" cy="171009"/>
          </a:xfrm>
          <a:prstGeom prst="line">
            <a:avLst/>
          </a:prstGeom>
          <a:noFill/>
          <a:ln w="381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8" name="Line 16">
            <a:extLst>
              <a:ext uri="{FF2B5EF4-FFF2-40B4-BE49-F238E27FC236}">
                <a16:creationId xmlns:a16="http://schemas.microsoft.com/office/drawing/2014/main" id="{EF82CBCB-AD5A-4C76-85FD-09D1C1886E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9770" y="3287047"/>
            <a:ext cx="1104609" cy="1334016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9" name="Line 16">
            <a:extLst>
              <a:ext uri="{FF2B5EF4-FFF2-40B4-BE49-F238E27FC236}">
                <a16:creationId xmlns:a16="http://schemas.microsoft.com/office/drawing/2014/main" id="{256B97F8-9678-459D-ADB3-C2A7D8BAEC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3857" y="3451577"/>
            <a:ext cx="1397772" cy="1080715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0" name="Line 78">
            <a:extLst>
              <a:ext uri="{FF2B5EF4-FFF2-40B4-BE49-F238E27FC236}">
                <a16:creationId xmlns:a16="http://schemas.microsoft.com/office/drawing/2014/main" id="{AAFA1FA4-ABE0-4609-A8D2-9ED509573B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53416" y="3595509"/>
            <a:ext cx="584368" cy="16360"/>
          </a:xfrm>
          <a:prstGeom prst="line">
            <a:avLst/>
          </a:prstGeom>
          <a:noFill/>
          <a:ln w="381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B875F4-6C60-4E02-9C11-01B7B31A5711}"/>
              </a:ext>
            </a:extLst>
          </p:cNvPr>
          <p:cNvSpPr txBox="1"/>
          <p:nvPr/>
        </p:nvSpPr>
        <p:spPr>
          <a:xfrm>
            <a:off x="8258489" y="3468447"/>
            <a:ext cx="33475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b="0" dirty="0">
                <a:latin typeface="Abadi Extra Light" panose="020B0204020104020204" pitchFamily="34" charset="0"/>
              </a:rPr>
              <a:t>   Region containing all sub-gradients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C28E3E-431F-4CEF-85CD-0C8BE9CE3945}"/>
                  </a:ext>
                </a:extLst>
              </p:cNvPr>
              <p:cNvSpPr txBox="1"/>
              <p:nvPr/>
            </p:nvSpPr>
            <p:spPr>
              <a:xfrm>
                <a:off x="3411690" y="5829560"/>
                <a:ext cx="49636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32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C28E3E-431F-4CEF-85CD-0C8BE9CE3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90" y="5829560"/>
                <a:ext cx="4963602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D85E45D-3583-400C-AE11-1E65DA8F1927}"/>
                  </a:ext>
                </a:extLst>
              </p:cNvPr>
              <p:cNvSpPr txBox="1"/>
              <p:nvPr/>
            </p:nvSpPr>
            <p:spPr>
              <a:xfrm>
                <a:off x="7162394" y="1758685"/>
                <a:ext cx="7891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D85E45D-3583-400C-AE11-1E65DA8F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94" y="1758685"/>
                <a:ext cx="78912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51548E52-77BA-44CD-A93F-1BC4265D2107}"/>
              </a:ext>
            </a:extLst>
          </p:cNvPr>
          <p:cNvSpPr/>
          <p:nvPr/>
        </p:nvSpPr>
        <p:spPr>
          <a:xfrm>
            <a:off x="8455024" y="1680174"/>
            <a:ext cx="2341345" cy="657858"/>
          </a:xfrm>
          <a:prstGeom prst="wedgeRectCallout">
            <a:avLst>
              <a:gd name="adj1" fmla="val -72702"/>
              <a:gd name="adj2" fmla="val -1272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Convex, thus lies above all its tangents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A03B82-047C-4D63-BA57-31B7FE43D519}"/>
                  </a:ext>
                </a:extLst>
              </p14:cNvPr>
              <p14:cNvContentPartPr/>
              <p14:nvPr/>
            </p14:nvContentPartPr>
            <p14:xfrm>
              <a:off x="6362640" y="6261120"/>
              <a:ext cx="1708560" cy="20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A03B82-047C-4D63-BA57-31B7FE43D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3280" y="6251760"/>
                <a:ext cx="1727280" cy="22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38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35"/>
    </mc:Choice>
    <mc:Fallback xmlns="">
      <p:transition spd="slow" advTm="264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97" grpId="0" animBg="1"/>
      <p:bldP spid="98" grpId="0" animBg="1"/>
      <p:bldP spid="99" grpId="0"/>
      <p:bldP spid="100" grpId="0" animBg="1"/>
      <p:bldP spid="101" grpId="0"/>
      <p:bldP spid="102" grpId="0" animBg="1"/>
      <p:bldP spid="103" grpId="0" animBg="1"/>
      <p:bldP spid="104" grpId="0" animBg="1"/>
      <p:bldP spid="105" grpId="0" animBg="1"/>
      <p:bldP spid="118" grpId="0"/>
      <p:bldP spid="119" grpId="0"/>
      <p:bldP spid="120" grpId="0"/>
      <p:bldP spid="121" grpId="0"/>
      <p:bldP spid="123" grpId="0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/>
      <p:bldP spid="132" grpId="0"/>
      <p:bldP spid="133" grpId="0"/>
      <p:bldP spid="1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60FFB0-DBDB-4341-9662-B5044CD077F8}"/>
              </a:ext>
            </a:extLst>
          </p:cNvPr>
          <p:cNvSpPr/>
          <p:nvPr/>
        </p:nvSpPr>
        <p:spPr>
          <a:xfrm>
            <a:off x="1906327" y="1687399"/>
            <a:ext cx="7622438" cy="60331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Sub-gradients, Sub-differential, and Some Rules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Set of all sub-gradient at a non-diff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called the </a:t>
                </a:r>
                <a:r>
                  <a:rPr lang="en-GB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sub-differential</a:t>
                </a:r>
              </a:p>
              <a:p>
                <a:pPr marL="0" indent="0">
                  <a:buNone/>
                </a:pPr>
                <a:endParaRPr lang="en-GB" u="sng" dirty="0">
                  <a:solidFill>
                    <a:srgbClr val="FF0000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 basic rules of sub-diff calculus to keep in mind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Scaling rule: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N" sz="260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60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sz="2600" dirty="0"/>
                  <a:t>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Sum rule: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sz="2600" dirty="0"/>
                  <a:t> </a:t>
                </a:r>
                <a14:m>
                  <m:oMath xmlns:m="http://schemas.openxmlformats.org/officeDocument/2006/math">
                    <m:r>
                      <a:rPr lang="en-IN" sz="2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Affine trans: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2600" b="1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sz="2600" b="1" dirty="0"/>
                  <a:t>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6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Max rule: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600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then we calculate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as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If</a:t>
                </a:r>
                <a:r>
                  <a:rPr lang="en-IN" sz="2600" dirty="0"/>
                  <a:t>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If</a:t>
                </a:r>
                <a:r>
                  <a:rPr lang="en-IN" sz="2600" dirty="0"/>
                  <a:t>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IN" sz="2400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is a stationary point for a non-diff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if the zero vector belongs to the sub-differential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b="-5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19F89C-5CBB-47C2-B84F-F9905973ED27}"/>
                  </a:ext>
                </a:extLst>
              </p:cNvPr>
              <p:cNvSpPr txBox="1"/>
              <p:nvPr/>
            </p:nvSpPr>
            <p:spPr>
              <a:xfrm>
                <a:off x="2096522" y="1773107"/>
                <a:ext cx="72526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IN" sz="2800" i="1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IN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2800" b="1" i="0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1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IN" sz="28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IN" sz="2800" b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19F89C-5CBB-47C2-B84F-F9905973E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22" y="1773107"/>
                <a:ext cx="725262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7B39B4AE-58CA-41F3-A4CA-D6C479BCD885}"/>
              </a:ext>
            </a:extLst>
          </p:cNvPr>
          <p:cNvSpPr/>
          <p:nvPr/>
        </p:nvSpPr>
        <p:spPr>
          <a:xfrm>
            <a:off x="9349149" y="2430317"/>
            <a:ext cx="2688438" cy="821500"/>
          </a:xfrm>
          <a:prstGeom prst="wedgeRectCallout">
            <a:avLst>
              <a:gd name="adj1" fmla="val -69395"/>
              <a:gd name="adj2" fmla="val 12432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affine transform rule is a special case of the more general </a:t>
            </a:r>
            <a:r>
              <a:rPr lang="en-IN" sz="2000" dirty="0">
                <a:solidFill>
                  <a:srgbClr val="0000FF"/>
                </a:solidFill>
                <a:latin typeface="Abadi Extra Light" panose="020B0204020104020204" pitchFamily="34" charset="0"/>
              </a:rPr>
              <a:t>chain rule</a:t>
            </a:r>
            <a:endParaRPr lang="en-IN" sz="2000" b="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4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232"/>
    </mc:Choice>
    <mc:Fallback xmlns="">
      <p:transition spd="slow" advTm="36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Sub-Gradient For Absolute Loss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 loss function for linear reg. with absolute loss: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b="1" i="1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Non-differentiable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Can use the affine transform rule of sub-diff calculus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. Then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×1=−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0 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∈ [−1,+1]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0 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u="sng" dirty="0">
                  <a:solidFill>
                    <a:srgbClr val="FF0000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b="-7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5">
            <a:extLst>
              <a:ext uri="{FF2B5EF4-FFF2-40B4-BE49-F238E27FC236}">
                <a16:creationId xmlns:a16="http://schemas.microsoft.com/office/drawing/2014/main" id="{DF3009E1-A828-4D0F-B269-0D1270CA7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4722" y="1354438"/>
            <a:ext cx="7657" cy="1488309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56F07776-C685-4A2C-AD61-439AA7286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1964" y="1467619"/>
            <a:ext cx="1080307" cy="1384730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7153BB98-D631-4262-A30B-DDA512729F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9602" y="1515803"/>
            <a:ext cx="993647" cy="1350361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E9412E0A-6673-46A8-B4F2-8035C9037D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7726" y="2870676"/>
            <a:ext cx="2853017" cy="35842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58E632-22A3-4464-BAFC-09703C25F81E}"/>
                  </a:ext>
                </a:extLst>
              </p:cNvPr>
              <p:cNvSpPr txBox="1"/>
              <p:nvPr/>
            </p:nvSpPr>
            <p:spPr>
              <a:xfrm>
                <a:off x="2944939" y="2876130"/>
                <a:ext cx="193828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1" i="1"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58E632-22A3-4464-BAFC-09703C25F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39" y="2876130"/>
                <a:ext cx="193828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F3830AF-7950-4F55-97A5-57362AFA4342}"/>
              </a:ext>
            </a:extLst>
          </p:cNvPr>
          <p:cNvSpPr txBox="1"/>
          <p:nvPr/>
        </p:nvSpPr>
        <p:spPr>
          <a:xfrm>
            <a:off x="2574235" y="31124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52ED87-38CA-43EE-BEE9-96F81201370E}"/>
                  </a:ext>
                </a:extLst>
              </p:cNvPr>
              <p:cNvSpPr txBox="1"/>
              <p:nvPr/>
            </p:nvSpPr>
            <p:spPr>
              <a:xfrm>
                <a:off x="2864557" y="1099712"/>
                <a:ext cx="2071529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1" i="1"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sz="2800" dirty="0">
                  <a:latin typeface="Abadi Extra Light" panose="020B0204020104020204" pitchFamily="34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52ED87-38CA-43EE-BEE9-96F812013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557" y="1099712"/>
                <a:ext cx="207152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5">
            <a:extLst>
              <a:ext uri="{FF2B5EF4-FFF2-40B4-BE49-F238E27FC236}">
                <a16:creationId xmlns:a16="http://schemas.microsoft.com/office/drawing/2014/main" id="{88CDB4ED-BA95-4CE8-A5A6-6980DD816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899" y="1354438"/>
            <a:ext cx="7657" cy="1488309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Line 7">
            <a:extLst>
              <a:ext uri="{FF2B5EF4-FFF2-40B4-BE49-F238E27FC236}">
                <a16:creationId xmlns:a16="http://schemas.microsoft.com/office/drawing/2014/main" id="{0BFC8212-44F5-415F-8837-0B3EE5863F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0141" y="1467619"/>
            <a:ext cx="1080307" cy="1384730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6ED9269A-B2AC-4228-A429-F69734C6B5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779" y="1515803"/>
            <a:ext cx="993647" cy="1350361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Line 4">
            <a:extLst>
              <a:ext uri="{FF2B5EF4-FFF2-40B4-BE49-F238E27FC236}">
                <a16:creationId xmlns:a16="http://schemas.microsoft.com/office/drawing/2014/main" id="{1BEE657E-02A6-456D-871C-2C3A53CEE3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25903" y="2870676"/>
            <a:ext cx="2853017" cy="35842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E6A401-6045-4592-933E-03E1C661BE60}"/>
                  </a:ext>
                </a:extLst>
              </p:cNvPr>
              <p:cNvSpPr txBox="1"/>
              <p:nvPr/>
            </p:nvSpPr>
            <p:spPr>
              <a:xfrm>
                <a:off x="7854469" y="2805697"/>
                <a:ext cx="7210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E6A401-6045-4592-933E-03E1C661B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69" y="2805697"/>
                <a:ext cx="72106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A5D6393-37FC-4BD0-BB6E-C344890E0E66}"/>
              </a:ext>
            </a:extLst>
          </p:cNvPr>
          <p:cNvSpPr txBox="1"/>
          <p:nvPr/>
        </p:nvSpPr>
        <p:spPr>
          <a:xfrm>
            <a:off x="7969868" y="301981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4CFA84-31B9-40E3-A0C3-C62E0F6979FF}"/>
                  </a:ext>
                </a:extLst>
              </p:cNvPr>
              <p:cNvSpPr txBox="1"/>
              <p:nvPr/>
            </p:nvSpPr>
            <p:spPr>
              <a:xfrm>
                <a:off x="8072462" y="1198442"/>
                <a:ext cx="81291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IN" sz="3200" dirty="0">
                  <a:latin typeface="Abadi Extra Light" panose="020B0204020104020204" pitchFamily="34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4CFA84-31B9-40E3-A0C3-C62E0F69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62" y="1198442"/>
                <a:ext cx="812915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15CA66-8F65-437E-92C6-9BC9A4EB5008}"/>
                  </a:ext>
                </a:extLst>
              </p:cNvPr>
              <p:cNvSpPr txBox="1"/>
              <p:nvPr/>
            </p:nvSpPr>
            <p:spPr>
              <a:xfrm>
                <a:off x="6732827" y="2820177"/>
                <a:ext cx="7210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15CA66-8F65-437E-92C6-9BC9A4EB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27" y="2820177"/>
                <a:ext cx="721064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A9D990-DFE5-4566-8DEB-88D674B125C9}"/>
                  </a:ext>
                </a:extLst>
              </p:cNvPr>
              <p:cNvSpPr txBox="1"/>
              <p:nvPr/>
            </p:nvSpPr>
            <p:spPr>
              <a:xfrm>
                <a:off x="2256909" y="2868639"/>
                <a:ext cx="7210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A9D990-DFE5-4566-8DEB-88D674B1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909" y="2868639"/>
                <a:ext cx="721064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FC2BD4-63B5-4685-BBC3-13D01B52391A}"/>
                  </a:ext>
                </a:extLst>
              </p:cNvPr>
              <p:cNvSpPr txBox="1"/>
              <p:nvPr/>
            </p:nvSpPr>
            <p:spPr>
              <a:xfrm>
                <a:off x="8711797" y="1699694"/>
                <a:ext cx="309027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𝜕</m:t>
                    </m:r>
                    <m:d>
                      <m:dPr>
                        <m:begChr m:val="|"/>
                        <m:endChr m:val="|"/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</m:e>
                            </m:d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IN" sz="20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FC2BD4-63B5-4685-BBC3-13D01B52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97" y="1699694"/>
                <a:ext cx="3090270" cy="9825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5">
            <a:extLst>
              <a:ext uri="{FF2B5EF4-FFF2-40B4-BE49-F238E27FC236}">
                <a16:creationId xmlns:a16="http://schemas.microsoft.com/office/drawing/2014/main" id="{BC511AFF-9CE7-407F-B927-805E55BF9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2077" y="2592197"/>
            <a:ext cx="494534" cy="624833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6C8B5A40-956B-4EE8-B961-03BC94CBDD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24801" y="2491965"/>
            <a:ext cx="583852" cy="717112"/>
          </a:xfrm>
          <a:prstGeom prst="line">
            <a:avLst/>
          </a:prstGeom>
          <a:noFill/>
          <a:ln w="38100" cap="flat">
            <a:solidFill>
              <a:srgbClr val="33CC33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5E7AA09B-6D78-4503-9215-C9F9D084D22F}"/>
              </a:ext>
            </a:extLst>
          </p:cNvPr>
          <p:cNvSpPr/>
          <p:nvPr/>
        </p:nvSpPr>
        <p:spPr>
          <a:xfrm rot="18086739">
            <a:off x="6809616" y="2533508"/>
            <a:ext cx="614222" cy="699829"/>
          </a:xfrm>
          <a:prstGeom prst="pie">
            <a:avLst>
              <a:gd name="adj1" fmla="val 448581"/>
              <a:gd name="adj2" fmla="val 667221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1246D8-510A-4F4B-A7C4-042048F50D03}"/>
                  </a:ext>
                </a:extLst>
              </p14:cNvPr>
              <p14:cNvContentPartPr/>
              <p14:nvPr/>
            </p14:nvContentPartPr>
            <p14:xfrm>
              <a:off x="2419200" y="3860640"/>
              <a:ext cx="8090280" cy="283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1246D8-510A-4F4B-A7C4-042048F50D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09840" y="3851280"/>
                <a:ext cx="8109000" cy="285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672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68"/>
    </mc:Choice>
    <mc:Fallback xmlns="">
      <p:transition spd="slow" advTm="207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1" grpId="0"/>
      <p:bldP spid="32" grpId="0"/>
      <p:bldP spid="30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Sub-Gradient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Suppose we have a non-differentiable function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Sub-gradient descent is almost identical to GD except we use </a:t>
                </a:r>
                <a:r>
                  <a:rPr lang="en-IN" dirty="0" err="1">
                    <a:latin typeface="Abadi Extra Light" panose="020B0204020104020204" pitchFamily="34" charset="0"/>
                  </a:rPr>
                  <a:t>subgradients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u="sng" dirty="0">
                  <a:solidFill>
                    <a:srgbClr val="FF0000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312D14-472E-4C08-B19A-C6DDD937392E}"/>
              </a:ext>
            </a:extLst>
          </p:cNvPr>
          <p:cNvSpPr/>
          <p:nvPr/>
        </p:nvSpPr>
        <p:spPr>
          <a:xfrm>
            <a:off x="1567182" y="3024261"/>
            <a:ext cx="8029305" cy="354317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1AFB4-BF86-419F-97A0-109E4543B3BC}"/>
                  </a:ext>
                </a:extLst>
              </p:cNvPr>
              <p:cNvSpPr txBox="1"/>
              <p:nvPr/>
            </p:nvSpPr>
            <p:spPr>
              <a:xfrm>
                <a:off x="1648751" y="3093276"/>
                <a:ext cx="7844041" cy="3474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28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IN" sz="2800" dirty="0">
                  <a:latin typeface="Abadi Extra Light" panose="020B0204020104020204" pitchFamily="34" charset="0"/>
                </a:endParaRP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For iteration </a:t>
                </a:r>
                <a14:m>
                  <m:oMath xmlns:m="http://schemas.openxmlformats.org/officeDocument/2006/math">
                    <m:r>
                      <a:rPr lang="en-IN" sz="2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800" i="1" dirty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(or until convergence)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Calculate the sub-gradient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latin typeface="Abadi Extra Light" panose="020B0204020104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Set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Move in the </a:t>
                </a:r>
                <a:r>
                  <a:rPr lang="en-IN" sz="2800" u="sng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opposite</a:t>
                </a:r>
                <a:r>
                  <a:rPr lang="en-IN" sz="28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direction of </a:t>
                </a:r>
                <a:r>
                  <a:rPr lang="en-IN" sz="2800" dirty="0" err="1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subgradient</a:t>
                </a:r>
                <a:endParaRPr lang="en-IN" sz="2800" dirty="0">
                  <a:solidFill>
                    <a:srgbClr val="FF0000"/>
                  </a:solidFill>
                  <a:latin typeface="Abadi Extra Light" panose="020B0204020104020204" pitchFamily="34" charset="0"/>
                </a:endParaRPr>
              </a:p>
              <a:p>
                <a:endParaRPr lang="en-IN" sz="2800" dirty="0">
                  <a:latin typeface="Abadi Extra Light" panose="020B0204020104020204" pitchFamily="34" charset="0"/>
                </a:endParaRPr>
              </a:p>
              <a:p>
                <a:endParaRPr lang="en-IN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21AFB4-BF86-419F-97A0-109E4543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51" y="3093276"/>
                <a:ext cx="7844041" cy="3474156"/>
              </a:xfrm>
              <a:prstGeom prst="rect">
                <a:avLst/>
              </a:prstGeom>
              <a:blipFill>
                <a:blip r:embed="rId6"/>
                <a:stretch>
                  <a:fillRect l="-1321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59CBCB-D9A4-451E-A0AA-545D3A27D51E}"/>
              </a:ext>
            </a:extLst>
          </p:cNvPr>
          <p:cNvSpPr txBox="1"/>
          <p:nvPr/>
        </p:nvSpPr>
        <p:spPr>
          <a:xfrm>
            <a:off x="3884460" y="2321169"/>
            <a:ext cx="426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Sub-Gradient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4C3CD-3F8C-40CD-A1DF-94D1AD2C6A8A}"/>
                  </a:ext>
                </a:extLst>
              </p:cNvPr>
              <p:cNvSpPr txBox="1"/>
              <p:nvPr/>
            </p:nvSpPr>
            <p:spPr>
              <a:xfrm>
                <a:off x="3503524" y="5814493"/>
                <a:ext cx="5643321" cy="577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44C3CD-3F8C-40CD-A1DF-94D1AD2C6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524" y="5814493"/>
                <a:ext cx="5643321" cy="577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55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24"/>
    </mc:Choice>
    <mc:Fallback xmlns="">
      <p:transition spd="slow" advTm="79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Stochastic Gradient Descent (SGD)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loss function of the form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(sub)gradient in this case can be written as</a:t>
                </a:r>
              </a:p>
              <a:p>
                <a:pPr marL="0" indent="0">
                  <a:buNone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Stochastic Gradient Descent (SGD) approximates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using a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single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training example</a:t>
                </a: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pick an index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uniformly randomly and approximate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May take more iterations than GD to converge but each iteration is much faster </a:t>
                </a:r>
                <a:r>
                  <a:rPr lang="en-GB" sz="26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SGD per </a:t>
                </a:r>
                <a:r>
                  <a:rPr lang="en-GB" sz="2200" dirty="0" err="1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iter</a:t>
                </a:r>
                <a:r>
                  <a:rPr lang="en-GB" sz="22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cost is</a:t>
                </a:r>
                <a14:m>
                  <m:oMath xmlns:m="http://schemas.openxmlformats.org/officeDocument/2006/math">
                    <m:r>
                      <a:rPr lang="en-IN" sz="22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GB" sz="22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GB" sz="2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GB" sz="2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sz="22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whereas GD per </a:t>
                </a:r>
                <a:r>
                  <a:rPr lang="en-GB" sz="2200" dirty="0" err="1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iter</a:t>
                </a:r>
                <a:r>
                  <a:rPr lang="en-GB" sz="22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cost is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𝑁𝐷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b="-2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BBE18F-3B6C-4525-B2FA-8BBF94A0949A}"/>
                  </a:ext>
                </a:extLst>
              </p:cNvPr>
              <p:cNvSpPr/>
              <p:nvPr/>
            </p:nvSpPr>
            <p:spPr>
              <a:xfrm>
                <a:off x="8398890" y="465538"/>
                <a:ext cx="3186306" cy="508863"/>
              </a:xfrm>
              <a:prstGeom prst="wedgeRectCallout">
                <a:avLst>
                  <a:gd name="adj1" fmla="val -55926"/>
                  <a:gd name="adj2" fmla="val 100219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Writing as an average instead of sum. Won’t affect minimization of </a:t>
                </a:r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IN" sz="16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BBE18F-3B6C-4525-B2FA-8BBF94A09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90" y="465538"/>
                <a:ext cx="3186306" cy="508863"/>
              </a:xfrm>
              <a:prstGeom prst="wedgeRectCallout">
                <a:avLst>
                  <a:gd name="adj1" fmla="val -55926"/>
                  <a:gd name="adj2" fmla="val 100219"/>
                </a:avLst>
              </a:prstGeom>
              <a:blipFill>
                <a:blip r:embed="rId4"/>
                <a:stretch>
                  <a:fillRect t="-5385" r="-213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59A73F5A-EC65-4418-9E0C-416484F2BC7C}"/>
                  </a:ext>
                </a:extLst>
              </p:cNvPr>
              <p:cNvSpPr/>
              <p:nvPr/>
            </p:nvSpPr>
            <p:spPr>
              <a:xfrm>
                <a:off x="9535074" y="3200847"/>
                <a:ext cx="2237477" cy="456305"/>
              </a:xfrm>
              <a:prstGeom prst="wedgeRectCallout">
                <a:avLst>
                  <a:gd name="adj1" fmla="val -58667"/>
                  <a:gd name="adj2" fmla="val -43623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(Sub)gradient of the loss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training example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59A73F5A-EC65-4418-9E0C-416484F2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074" y="3200847"/>
                <a:ext cx="2237477" cy="456305"/>
              </a:xfrm>
              <a:prstGeom prst="wedgeRectCallout">
                <a:avLst>
                  <a:gd name="adj1" fmla="val -58667"/>
                  <a:gd name="adj2" fmla="val -43623"/>
                </a:avLst>
              </a:prstGeom>
              <a:blipFill>
                <a:blip r:embed="rId5"/>
                <a:stretch>
                  <a:fillRect t="-15584" r="-2228" b="-2987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9BD46F-5CD8-465A-A260-815EA89299A2}"/>
                  </a:ext>
                </a:extLst>
              </p:cNvPr>
              <p:cNvSpPr txBox="1"/>
              <p:nvPr/>
            </p:nvSpPr>
            <p:spPr>
              <a:xfrm>
                <a:off x="2893178" y="2616982"/>
                <a:ext cx="674652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)]=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9BD46F-5CD8-465A-A260-815EA8929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178" y="2616982"/>
                <a:ext cx="6746527" cy="75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F10DA35-DCD7-41D9-A01E-B9BEF10B8434}"/>
              </a:ext>
            </a:extLst>
          </p:cNvPr>
          <p:cNvSpPr/>
          <p:nvPr/>
        </p:nvSpPr>
        <p:spPr>
          <a:xfrm>
            <a:off x="8538293" y="1704684"/>
            <a:ext cx="2832460" cy="755913"/>
          </a:xfrm>
          <a:prstGeom prst="wedgeRectCallout">
            <a:avLst>
              <a:gd name="adj1" fmla="val -47178"/>
              <a:gd name="adj2" fmla="val 7498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Expensive to compute – requires doing it for all the training examples in each iteration </a:t>
            </a:r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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A4C790-29FC-4397-BBC5-7C98C5C1CC12}"/>
                  </a:ext>
                </a:extLst>
              </p:cNvPr>
              <p:cNvSpPr txBox="1"/>
              <p:nvPr/>
            </p:nvSpPr>
            <p:spPr>
              <a:xfrm>
                <a:off x="4194135" y="5137290"/>
                <a:ext cx="29480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A4C790-29FC-4397-BBC5-7C98C5C1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35" y="5137290"/>
                <a:ext cx="294805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E365ED1-AF55-4606-8274-B08B4C5D7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4625" y="4897881"/>
            <a:ext cx="892255" cy="857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2D6B3BD1-EA9B-4FEA-B41C-699939D6B3D6}"/>
                  </a:ext>
                </a:extLst>
              </p:cNvPr>
              <p:cNvSpPr/>
              <p:nvPr/>
            </p:nvSpPr>
            <p:spPr>
              <a:xfrm>
                <a:off x="8498166" y="4999060"/>
                <a:ext cx="2237477" cy="755913"/>
              </a:xfrm>
              <a:prstGeom prst="wedgeRectCallout">
                <a:avLst>
                  <a:gd name="adj1" fmla="val 70309"/>
                  <a:gd name="adj2" fmla="val -1809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IN" sz="16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an unbiased estimate of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i.e.,</a:t>
                </a:r>
                <a14:m>
                  <m:oMath xmlns:m="http://schemas.openxmlformats.org/officeDocument/2006/math">
                    <m:r>
                      <a:rPr lang="en-I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2D6B3BD1-EA9B-4FEA-B41C-699939D6B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166" y="4999060"/>
                <a:ext cx="2237477" cy="755913"/>
              </a:xfrm>
              <a:prstGeom prst="wedgeRectCallout">
                <a:avLst>
                  <a:gd name="adj1" fmla="val 70309"/>
                  <a:gd name="adj2" fmla="val -18098"/>
                </a:avLst>
              </a:prstGeom>
              <a:blipFill>
                <a:blip r:embed="rId9"/>
                <a:stretch>
                  <a:fillRect l="-893" t="-5556" b="-1428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813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63"/>
    </mc:Choice>
    <mc:Fallback xmlns="">
      <p:transition spd="slow" advTm="29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  <p:bldP spid="10" grpId="0" animBg="1"/>
      <p:bldP spid="9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Minibatch SGD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Gradient approximation using a single training example may be noisy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We can use </a:t>
                </a:r>
                <a14:m>
                  <m:oMath xmlns:m="http://schemas.openxmlformats.org/officeDocument/2006/math">
                    <m:r>
                      <a:rPr lang="en-IN" sz="26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sz="260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unif. rand. chosen train. ex. with indices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Using this “minibatch” of examples, we can compute a minibatch gradient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Averaging helps in reducing the variance in the stochastic gradient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𝐵𝐷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per iteration in this case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645" b="-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1BE458-1662-4EE0-8F2B-8E34934D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31" y="1678979"/>
            <a:ext cx="3238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A9A5065-D5C1-4F39-A2FF-D85339AEDFFC}"/>
              </a:ext>
            </a:extLst>
          </p:cNvPr>
          <p:cNvSpPr/>
          <p:nvPr/>
        </p:nvSpPr>
        <p:spPr>
          <a:xfrm>
            <a:off x="7511474" y="1678979"/>
            <a:ext cx="3931544" cy="1299404"/>
          </a:xfrm>
          <a:prstGeom prst="wedgeRectCallout">
            <a:avLst>
              <a:gd name="adj1" fmla="val -63455"/>
              <a:gd name="adj2" fmla="val 849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approximation may have a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</a:rPr>
              <a:t>high variance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– may slow down convergence, updates may be unstable, and may even give sub-optimal solutions (e.g., local minima where GD might have given global minima)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EF020E-4CBF-495B-963D-FC55716BD681}"/>
                  </a:ext>
                </a:extLst>
              </p:cNvPr>
              <p:cNvSpPr txBox="1"/>
              <p:nvPr/>
            </p:nvSpPr>
            <p:spPr>
              <a:xfrm>
                <a:off x="4817467" y="4548177"/>
                <a:ext cx="2636171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EF020E-4CBF-495B-963D-FC55716BD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67" y="4548177"/>
                <a:ext cx="2636171" cy="881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02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23"/>
    </mc:Choice>
    <mc:Fallback xmlns="">
      <p:transition spd="slow" advTm="175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Derivatives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Magnitude of derivative at a point is the rate of change of the </a:t>
                </a:r>
                <a:r>
                  <a:rPr lang="en-IN" dirty="0" err="1">
                    <a:latin typeface="Abadi Extra Light" panose="020B0204020104020204" pitchFamily="34" charset="0"/>
                  </a:rPr>
                  <a:t>func</a:t>
                </a:r>
                <a:r>
                  <a:rPr lang="en-IN" dirty="0">
                    <a:latin typeface="Abadi Extra Light" panose="020B0204020104020204" pitchFamily="34" charset="0"/>
                  </a:rPr>
                  <a:t> at that point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Derivative becomes zero at stationary points (optima or saddle points)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 function becomes </a:t>
                </a:r>
                <a:r>
                  <a:rPr lang="en-IN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“flat” </a:t>
                </a:r>
                <a:r>
                  <a:rPr lang="en-IN" dirty="0"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if we change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by a very little at such points)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These are the points where the function has its maxima/minima (unless they are saddles)</a:t>
                </a: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b="-2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4C04CC-85CE-4975-9C3C-EFADC2A0E1F6}"/>
                  </a:ext>
                </a:extLst>
              </p:cNvPr>
              <p:cNvSpPr txBox="1"/>
              <p:nvPr/>
            </p:nvSpPr>
            <p:spPr>
              <a:xfrm>
                <a:off x="950085" y="1886668"/>
                <a:ext cx="3438955" cy="724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320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IN" sz="32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lang="en-IN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4C04CC-85CE-4975-9C3C-EFADC2A0E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5" y="1886668"/>
                <a:ext cx="3438955" cy="724044"/>
              </a:xfrm>
              <a:prstGeom prst="rect">
                <a:avLst/>
              </a:prstGeom>
              <a:blipFill>
                <a:blip r:embed="rId4"/>
                <a:stretch>
                  <a:fillRect l="-177" b="-19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2968B5C-4201-42F3-82DD-08DC6313C478}"/>
              </a:ext>
            </a:extLst>
          </p:cNvPr>
          <p:cNvSpPr/>
          <p:nvPr/>
        </p:nvSpPr>
        <p:spPr>
          <a:xfrm>
            <a:off x="6236383" y="2400781"/>
            <a:ext cx="5356184" cy="2768481"/>
          </a:xfrm>
          <a:custGeom>
            <a:avLst/>
            <a:gdLst>
              <a:gd name="connsiteX0" fmla="*/ 0 w 3309870"/>
              <a:gd name="connsiteY0" fmla="*/ 2126925 h 2160894"/>
              <a:gd name="connsiteX1" fmla="*/ 122349 w 3309870"/>
              <a:gd name="connsiteY1" fmla="*/ 433353 h 2160894"/>
              <a:gd name="connsiteX2" fmla="*/ 656822 w 3309870"/>
              <a:gd name="connsiteY2" fmla="*/ 1482981 h 2160894"/>
              <a:gd name="connsiteX3" fmla="*/ 953036 w 3309870"/>
              <a:gd name="connsiteY3" fmla="*/ 748885 h 2160894"/>
              <a:gd name="connsiteX4" fmla="*/ 1712890 w 3309870"/>
              <a:gd name="connsiteY4" fmla="*/ 2159122 h 2160894"/>
              <a:gd name="connsiteX5" fmla="*/ 2176529 w 3309870"/>
              <a:gd name="connsiteY5" fmla="*/ 1019342 h 2160894"/>
              <a:gd name="connsiteX6" fmla="*/ 2569335 w 3309870"/>
              <a:gd name="connsiteY6" fmla="*/ 8350 h 2160894"/>
              <a:gd name="connsiteX7" fmla="*/ 2981459 w 3309870"/>
              <a:gd name="connsiteY7" fmla="*/ 1592451 h 2160894"/>
              <a:gd name="connsiteX8" fmla="*/ 3309870 w 3309870"/>
              <a:gd name="connsiteY8" fmla="*/ 632975 h 2160894"/>
              <a:gd name="connsiteX9" fmla="*/ 3309870 w 3309870"/>
              <a:gd name="connsiteY9" fmla="*/ 632975 h 2160894"/>
              <a:gd name="connsiteX0" fmla="*/ 0 w 3483734"/>
              <a:gd name="connsiteY0" fmla="*/ 2062530 h 2160894"/>
              <a:gd name="connsiteX1" fmla="*/ 296213 w 3483734"/>
              <a:gd name="connsiteY1" fmla="*/ 433353 h 2160894"/>
              <a:gd name="connsiteX2" fmla="*/ 830686 w 3483734"/>
              <a:gd name="connsiteY2" fmla="*/ 1482981 h 2160894"/>
              <a:gd name="connsiteX3" fmla="*/ 1126900 w 3483734"/>
              <a:gd name="connsiteY3" fmla="*/ 748885 h 2160894"/>
              <a:gd name="connsiteX4" fmla="*/ 1886754 w 3483734"/>
              <a:gd name="connsiteY4" fmla="*/ 2159122 h 2160894"/>
              <a:gd name="connsiteX5" fmla="*/ 2350393 w 3483734"/>
              <a:gd name="connsiteY5" fmla="*/ 1019342 h 2160894"/>
              <a:gd name="connsiteX6" fmla="*/ 2743199 w 3483734"/>
              <a:gd name="connsiteY6" fmla="*/ 8350 h 2160894"/>
              <a:gd name="connsiteX7" fmla="*/ 3155323 w 3483734"/>
              <a:gd name="connsiteY7" fmla="*/ 1592451 h 2160894"/>
              <a:gd name="connsiteX8" fmla="*/ 3483734 w 3483734"/>
              <a:gd name="connsiteY8" fmla="*/ 632975 h 2160894"/>
              <a:gd name="connsiteX9" fmla="*/ 3483734 w 3483734"/>
              <a:gd name="connsiteY9" fmla="*/ 632975 h 2160894"/>
              <a:gd name="connsiteX0" fmla="*/ 0 w 3483734"/>
              <a:gd name="connsiteY0" fmla="*/ 2062530 h 2160894"/>
              <a:gd name="connsiteX1" fmla="*/ 296213 w 3483734"/>
              <a:gd name="connsiteY1" fmla="*/ 433353 h 2160894"/>
              <a:gd name="connsiteX2" fmla="*/ 830686 w 3483734"/>
              <a:gd name="connsiteY2" fmla="*/ 1482981 h 2160894"/>
              <a:gd name="connsiteX3" fmla="*/ 1126900 w 3483734"/>
              <a:gd name="connsiteY3" fmla="*/ 748885 h 2160894"/>
              <a:gd name="connsiteX4" fmla="*/ 1886754 w 3483734"/>
              <a:gd name="connsiteY4" fmla="*/ 2159122 h 2160894"/>
              <a:gd name="connsiteX5" fmla="*/ 2350393 w 3483734"/>
              <a:gd name="connsiteY5" fmla="*/ 1019342 h 2160894"/>
              <a:gd name="connsiteX6" fmla="*/ 2743199 w 3483734"/>
              <a:gd name="connsiteY6" fmla="*/ 8350 h 2160894"/>
              <a:gd name="connsiteX7" fmla="*/ 3155323 w 3483734"/>
              <a:gd name="connsiteY7" fmla="*/ 1592451 h 2160894"/>
              <a:gd name="connsiteX8" fmla="*/ 3483734 w 3483734"/>
              <a:gd name="connsiteY8" fmla="*/ 632975 h 2160894"/>
              <a:gd name="connsiteX9" fmla="*/ 3483734 w 3483734"/>
              <a:gd name="connsiteY9" fmla="*/ 632975 h 2160894"/>
              <a:gd name="connsiteX0" fmla="*/ 0 w 3483734"/>
              <a:gd name="connsiteY0" fmla="*/ 2062530 h 2160894"/>
              <a:gd name="connsiteX1" fmla="*/ 553790 w 3483734"/>
              <a:gd name="connsiteY1" fmla="*/ 433353 h 2160894"/>
              <a:gd name="connsiteX2" fmla="*/ 830686 w 3483734"/>
              <a:gd name="connsiteY2" fmla="*/ 1482981 h 2160894"/>
              <a:gd name="connsiteX3" fmla="*/ 1126900 w 3483734"/>
              <a:gd name="connsiteY3" fmla="*/ 748885 h 2160894"/>
              <a:gd name="connsiteX4" fmla="*/ 1886754 w 3483734"/>
              <a:gd name="connsiteY4" fmla="*/ 2159122 h 2160894"/>
              <a:gd name="connsiteX5" fmla="*/ 2350393 w 3483734"/>
              <a:gd name="connsiteY5" fmla="*/ 1019342 h 2160894"/>
              <a:gd name="connsiteX6" fmla="*/ 2743199 w 3483734"/>
              <a:gd name="connsiteY6" fmla="*/ 8350 h 2160894"/>
              <a:gd name="connsiteX7" fmla="*/ 3155323 w 3483734"/>
              <a:gd name="connsiteY7" fmla="*/ 1592451 h 2160894"/>
              <a:gd name="connsiteX8" fmla="*/ 3483734 w 3483734"/>
              <a:gd name="connsiteY8" fmla="*/ 632975 h 2160894"/>
              <a:gd name="connsiteX9" fmla="*/ 3483734 w 3483734"/>
              <a:gd name="connsiteY9" fmla="*/ 632975 h 2160894"/>
              <a:gd name="connsiteX0" fmla="*/ 0 w 3483734"/>
              <a:gd name="connsiteY0" fmla="*/ 2062530 h 2161878"/>
              <a:gd name="connsiteX1" fmla="*/ 553790 w 3483734"/>
              <a:gd name="connsiteY1" fmla="*/ 433353 h 2161878"/>
              <a:gd name="connsiteX2" fmla="*/ 830686 w 3483734"/>
              <a:gd name="connsiteY2" fmla="*/ 1482981 h 2161878"/>
              <a:gd name="connsiteX3" fmla="*/ 1294326 w 3483734"/>
              <a:gd name="connsiteY3" fmla="*/ 678051 h 2161878"/>
              <a:gd name="connsiteX4" fmla="*/ 1886754 w 3483734"/>
              <a:gd name="connsiteY4" fmla="*/ 2159122 h 2161878"/>
              <a:gd name="connsiteX5" fmla="*/ 2350393 w 3483734"/>
              <a:gd name="connsiteY5" fmla="*/ 1019342 h 2161878"/>
              <a:gd name="connsiteX6" fmla="*/ 2743199 w 3483734"/>
              <a:gd name="connsiteY6" fmla="*/ 8350 h 2161878"/>
              <a:gd name="connsiteX7" fmla="*/ 3155323 w 3483734"/>
              <a:gd name="connsiteY7" fmla="*/ 1592451 h 2161878"/>
              <a:gd name="connsiteX8" fmla="*/ 3483734 w 3483734"/>
              <a:gd name="connsiteY8" fmla="*/ 632975 h 2161878"/>
              <a:gd name="connsiteX9" fmla="*/ 3483734 w 3483734"/>
              <a:gd name="connsiteY9" fmla="*/ 632975 h 2161878"/>
              <a:gd name="connsiteX0" fmla="*/ 0 w 3483734"/>
              <a:gd name="connsiteY0" fmla="*/ 2062530 h 2161878"/>
              <a:gd name="connsiteX1" fmla="*/ 405683 w 3483734"/>
              <a:gd name="connsiteY1" fmla="*/ 401156 h 2161878"/>
              <a:gd name="connsiteX2" fmla="*/ 830686 w 3483734"/>
              <a:gd name="connsiteY2" fmla="*/ 1482981 h 2161878"/>
              <a:gd name="connsiteX3" fmla="*/ 1294326 w 3483734"/>
              <a:gd name="connsiteY3" fmla="*/ 678051 h 2161878"/>
              <a:gd name="connsiteX4" fmla="*/ 1886754 w 3483734"/>
              <a:gd name="connsiteY4" fmla="*/ 2159122 h 2161878"/>
              <a:gd name="connsiteX5" fmla="*/ 2350393 w 3483734"/>
              <a:gd name="connsiteY5" fmla="*/ 1019342 h 2161878"/>
              <a:gd name="connsiteX6" fmla="*/ 2743199 w 3483734"/>
              <a:gd name="connsiteY6" fmla="*/ 8350 h 2161878"/>
              <a:gd name="connsiteX7" fmla="*/ 3155323 w 3483734"/>
              <a:gd name="connsiteY7" fmla="*/ 1592451 h 2161878"/>
              <a:gd name="connsiteX8" fmla="*/ 3483734 w 3483734"/>
              <a:gd name="connsiteY8" fmla="*/ 632975 h 2161878"/>
              <a:gd name="connsiteX9" fmla="*/ 3483734 w 3483734"/>
              <a:gd name="connsiteY9" fmla="*/ 632975 h 2161878"/>
              <a:gd name="connsiteX0" fmla="*/ 0 w 3483734"/>
              <a:gd name="connsiteY0" fmla="*/ 2062530 h 2161977"/>
              <a:gd name="connsiteX1" fmla="*/ 405683 w 3483734"/>
              <a:gd name="connsiteY1" fmla="*/ 401156 h 2161977"/>
              <a:gd name="connsiteX2" fmla="*/ 830686 w 3483734"/>
              <a:gd name="connsiteY2" fmla="*/ 1482981 h 2161977"/>
              <a:gd name="connsiteX3" fmla="*/ 1242811 w 3483734"/>
              <a:gd name="connsiteY3" fmla="*/ 671611 h 2161977"/>
              <a:gd name="connsiteX4" fmla="*/ 1886754 w 3483734"/>
              <a:gd name="connsiteY4" fmla="*/ 2159122 h 2161977"/>
              <a:gd name="connsiteX5" fmla="*/ 2350393 w 3483734"/>
              <a:gd name="connsiteY5" fmla="*/ 1019342 h 2161977"/>
              <a:gd name="connsiteX6" fmla="*/ 2743199 w 3483734"/>
              <a:gd name="connsiteY6" fmla="*/ 8350 h 2161977"/>
              <a:gd name="connsiteX7" fmla="*/ 3155323 w 3483734"/>
              <a:gd name="connsiteY7" fmla="*/ 1592451 h 2161977"/>
              <a:gd name="connsiteX8" fmla="*/ 3483734 w 3483734"/>
              <a:gd name="connsiteY8" fmla="*/ 632975 h 2161977"/>
              <a:gd name="connsiteX9" fmla="*/ 3483734 w 3483734"/>
              <a:gd name="connsiteY9" fmla="*/ 632975 h 2161977"/>
              <a:gd name="connsiteX0" fmla="*/ 0 w 3483734"/>
              <a:gd name="connsiteY0" fmla="*/ 2066295 h 2164348"/>
              <a:gd name="connsiteX1" fmla="*/ 405683 w 3483734"/>
              <a:gd name="connsiteY1" fmla="*/ 404921 h 2164348"/>
              <a:gd name="connsiteX2" fmla="*/ 830686 w 3483734"/>
              <a:gd name="connsiteY2" fmla="*/ 1486746 h 2164348"/>
              <a:gd name="connsiteX3" fmla="*/ 1242811 w 3483734"/>
              <a:gd name="connsiteY3" fmla="*/ 675376 h 2164348"/>
              <a:gd name="connsiteX4" fmla="*/ 1886754 w 3483734"/>
              <a:gd name="connsiteY4" fmla="*/ 2162887 h 2164348"/>
              <a:gd name="connsiteX5" fmla="*/ 2234483 w 3483734"/>
              <a:gd name="connsiteY5" fmla="*/ 932955 h 2164348"/>
              <a:gd name="connsiteX6" fmla="*/ 2743199 w 3483734"/>
              <a:gd name="connsiteY6" fmla="*/ 12115 h 2164348"/>
              <a:gd name="connsiteX7" fmla="*/ 3155323 w 3483734"/>
              <a:gd name="connsiteY7" fmla="*/ 1596216 h 2164348"/>
              <a:gd name="connsiteX8" fmla="*/ 3483734 w 3483734"/>
              <a:gd name="connsiteY8" fmla="*/ 636740 h 2164348"/>
              <a:gd name="connsiteX9" fmla="*/ 3483734 w 3483734"/>
              <a:gd name="connsiteY9" fmla="*/ 636740 h 2164348"/>
              <a:gd name="connsiteX0" fmla="*/ 0 w 3483734"/>
              <a:gd name="connsiteY0" fmla="*/ 2067028 h 2165153"/>
              <a:gd name="connsiteX1" fmla="*/ 405683 w 3483734"/>
              <a:gd name="connsiteY1" fmla="*/ 405654 h 2165153"/>
              <a:gd name="connsiteX2" fmla="*/ 830686 w 3483734"/>
              <a:gd name="connsiteY2" fmla="*/ 1487479 h 2165153"/>
              <a:gd name="connsiteX3" fmla="*/ 1242811 w 3483734"/>
              <a:gd name="connsiteY3" fmla="*/ 676109 h 2165153"/>
              <a:gd name="connsiteX4" fmla="*/ 1886754 w 3483734"/>
              <a:gd name="connsiteY4" fmla="*/ 2163620 h 2165153"/>
              <a:gd name="connsiteX5" fmla="*/ 2234483 w 3483734"/>
              <a:gd name="connsiteY5" fmla="*/ 933688 h 2165153"/>
              <a:gd name="connsiteX6" fmla="*/ 2743199 w 3483734"/>
              <a:gd name="connsiteY6" fmla="*/ 12848 h 2165153"/>
              <a:gd name="connsiteX7" fmla="*/ 3155323 w 3483734"/>
              <a:gd name="connsiteY7" fmla="*/ 1596949 h 2165153"/>
              <a:gd name="connsiteX8" fmla="*/ 3483734 w 3483734"/>
              <a:gd name="connsiteY8" fmla="*/ 637473 h 2165153"/>
              <a:gd name="connsiteX9" fmla="*/ 3483734 w 3483734"/>
              <a:gd name="connsiteY9" fmla="*/ 637473 h 2165153"/>
              <a:gd name="connsiteX0" fmla="*/ 0 w 3483734"/>
              <a:gd name="connsiteY0" fmla="*/ 2161730 h 2259808"/>
              <a:gd name="connsiteX1" fmla="*/ 405683 w 3483734"/>
              <a:gd name="connsiteY1" fmla="*/ 500356 h 2259808"/>
              <a:gd name="connsiteX2" fmla="*/ 830686 w 3483734"/>
              <a:gd name="connsiteY2" fmla="*/ 1582181 h 2259808"/>
              <a:gd name="connsiteX3" fmla="*/ 1242811 w 3483734"/>
              <a:gd name="connsiteY3" fmla="*/ 770811 h 2259808"/>
              <a:gd name="connsiteX4" fmla="*/ 1886754 w 3483734"/>
              <a:gd name="connsiteY4" fmla="*/ 2258322 h 2259808"/>
              <a:gd name="connsiteX5" fmla="*/ 2234483 w 3483734"/>
              <a:gd name="connsiteY5" fmla="*/ 1028390 h 2259808"/>
              <a:gd name="connsiteX6" fmla="*/ 2556455 w 3483734"/>
              <a:gd name="connsiteY6" fmla="*/ 10958 h 2259808"/>
              <a:gd name="connsiteX7" fmla="*/ 3155323 w 3483734"/>
              <a:gd name="connsiteY7" fmla="*/ 1691651 h 2259808"/>
              <a:gd name="connsiteX8" fmla="*/ 3483734 w 3483734"/>
              <a:gd name="connsiteY8" fmla="*/ 732175 h 2259808"/>
              <a:gd name="connsiteX9" fmla="*/ 3483734 w 3483734"/>
              <a:gd name="connsiteY9" fmla="*/ 732175 h 2259808"/>
              <a:gd name="connsiteX0" fmla="*/ 0 w 3483734"/>
              <a:gd name="connsiteY0" fmla="*/ 2161730 h 2259808"/>
              <a:gd name="connsiteX1" fmla="*/ 405683 w 3483734"/>
              <a:gd name="connsiteY1" fmla="*/ 500356 h 2259808"/>
              <a:gd name="connsiteX2" fmla="*/ 830686 w 3483734"/>
              <a:gd name="connsiteY2" fmla="*/ 1582181 h 2259808"/>
              <a:gd name="connsiteX3" fmla="*/ 1242811 w 3483734"/>
              <a:gd name="connsiteY3" fmla="*/ 770811 h 2259808"/>
              <a:gd name="connsiteX4" fmla="*/ 1886754 w 3483734"/>
              <a:gd name="connsiteY4" fmla="*/ 2258322 h 2259808"/>
              <a:gd name="connsiteX5" fmla="*/ 2234483 w 3483734"/>
              <a:gd name="connsiteY5" fmla="*/ 1028390 h 2259808"/>
              <a:gd name="connsiteX6" fmla="*/ 2556455 w 3483734"/>
              <a:gd name="connsiteY6" fmla="*/ 10958 h 2259808"/>
              <a:gd name="connsiteX7" fmla="*/ 3000776 w 3483734"/>
              <a:gd name="connsiteY7" fmla="*/ 1691651 h 2259808"/>
              <a:gd name="connsiteX8" fmla="*/ 3483734 w 3483734"/>
              <a:gd name="connsiteY8" fmla="*/ 732175 h 2259808"/>
              <a:gd name="connsiteX9" fmla="*/ 3483734 w 3483734"/>
              <a:gd name="connsiteY9" fmla="*/ 732175 h 2259808"/>
              <a:gd name="connsiteX0" fmla="*/ 0 w 3483734"/>
              <a:gd name="connsiteY0" fmla="*/ 2161730 h 2259808"/>
              <a:gd name="connsiteX1" fmla="*/ 405683 w 3483734"/>
              <a:gd name="connsiteY1" fmla="*/ 500356 h 2259808"/>
              <a:gd name="connsiteX2" fmla="*/ 830686 w 3483734"/>
              <a:gd name="connsiteY2" fmla="*/ 1582181 h 2259808"/>
              <a:gd name="connsiteX3" fmla="*/ 1242811 w 3483734"/>
              <a:gd name="connsiteY3" fmla="*/ 770811 h 2259808"/>
              <a:gd name="connsiteX4" fmla="*/ 1886754 w 3483734"/>
              <a:gd name="connsiteY4" fmla="*/ 2258322 h 2259808"/>
              <a:gd name="connsiteX5" fmla="*/ 2234483 w 3483734"/>
              <a:gd name="connsiteY5" fmla="*/ 1028390 h 2259808"/>
              <a:gd name="connsiteX6" fmla="*/ 2556455 w 3483734"/>
              <a:gd name="connsiteY6" fmla="*/ 10958 h 2259808"/>
              <a:gd name="connsiteX7" fmla="*/ 3000776 w 3483734"/>
              <a:gd name="connsiteY7" fmla="*/ 1691651 h 2259808"/>
              <a:gd name="connsiteX8" fmla="*/ 3483734 w 3483734"/>
              <a:gd name="connsiteY8" fmla="*/ 732175 h 2259808"/>
              <a:gd name="connsiteX9" fmla="*/ 3483734 w 3483734"/>
              <a:gd name="connsiteY9" fmla="*/ 732175 h 2259808"/>
              <a:gd name="connsiteX0" fmla="*/ 35126 w 3518860"/>
              <a:gd name="connsiteY0" fmla="*/ 2161730 h 2279804"/>
              <a:gd name="connsiteX1" fmla="*/ 28685 w 3518860"/>
              <a:gd name="connsiteY1" fmla="*/ 2155292 h 2279804"/>
              <a:gd name="connsiteX2" fmla="*/ 440809 w 3518860"/>
              <a:gd name="connsiteY2" fmla="*/ 500356 h 2279804"/>
              <a:gd name="connsiteX3" fmla="*/ 865812 w 3518860"/>
              <a:gd name="connsiteY3" fmla="*/ 1582181 h 2279804"/>
              <a:gd name="connsiteX4" fmla="*/ 1277937 w 3518860"/>
              <a:gd name="connsiteY4" fmla="*/ 770811 h 2279804"/>
              <a:gd name="connsiteX5" fmla="*/ 1921880 w 3518860"/>
              <a:gd name="connsiteY5" fmla="*/ 2258322 h 2279804"/>
              <a:gd name="connsiteX6" fmla="*/ 2269609 w 3518860"/>
              <a:gd name="connsiteY6" fmla="*/ 1028390 h 2279804"/>
              <a:gd name="connsiteX7" fmla="*/ 2591581 w 3518860"/>
              <a:gd name="connsiteY7" fmla="*/ 10958 h 2279804"/>
              <a:gd name="connsiteX8" fmla="*/ 3035902 w 3518860"/>
              <a:gd name="connsiteY8" fmla="*/ 1691651 h 2279804"/>
              <a:gd name="connsiteX9" fmla="*/ 3518860 w 3518860"/>
              <a:gd name="connsiteY9" fmla="*/ 732175 h 2279804"/>
              <a:gd name="connsiteX10" fmla="*/ 3518860 w 3518860"/>
              <a:gd name="connsiteY10" fmla="*/ 732175 h 2279804"/>
              <a:gd name="connsiteX0" fmla="*/ 515875 w 3999609"/>
              <a:gd name="connsiteY0" fmla="*/ 2161730 h 2259808"/>
              <a:gd name="connsiteX1" fmla="*/ 509434 w 3999609"/>
              <a:gd name="connsiteY1" fmla="*/ 2155292 h 2259808"/>
              <a:gd name="connsiteX2" fmla="*/ 921558 w 3999609"/>
              <a:gd name="connsiteY2" fmla="*/ 500356 h 2259808"/>
              <a:gd name="connsiteX3" fmla="*/ 1346561 w 3999609"/>
              <a:gd name="connsiteY3" fmla="*/ 1582181 h 2259808"/>
              <a:gd name="connsiteX4" fmla="*/ 1758686 w 3999609"/>
              <a:gd name="connsiteY4" fmla="*/ 770811 h 2259808"/>
              <a:gd name="connsiteX5" fmla="*/ 2402629 w 3999609"/>
              <a:gd name="connsiteY5" fmla="*/ 2258322 h 2259808"/>
              <a:gd name="connsiteX6" fmla="*/ 2750358 w 3999609"/>
              <a:gd name="connsiteY6" fmla="*/ 1028390 h 2259808"/>
              <a:gd name="connsiteX7" fmla="*/ 3072330 w 3999609"/>
              <a:gd name="connsiteY7" fmla="*/ 10958 h 2259808"/>
              <a:gd name="connsiteX8" fmla="*/ 3516651 w 3999609"/>
              <a:gd name="connsiteY8" fmla="*/ 1691651 h 2259808"/>
              <a:gd name="connsiteX9" fmla="*/ 3999609 w 3999609"/>
              <a:gd name="connsiteY9" fmla="*/ 732175 h 2259808"/>
              <a:gd name="connsiteX10" fmla="*/ 3999609 w 3999609"/>
              <a:gd name="connsiteY10" fmla="*/ 732175 h 2259808"/>
              <a:gd name="connsiteX0" fmla="*/ 797662 w 4281396"/>
              <a:gd name="connsiteY0" fmla="*/ 2161730 h 2259808"/>
              <a:gd name="connsiteX1" fmla="*/ 430612 w 4281396"/>
              <a:gd name="connsiteY1" fmla="*/ 2193929 h 2259808"/>
              <a:gd name="connsiteX2" fmla="*/ 1203345 w 4281396"/>
              <a:gd name="connsiteY2" fmla="*/ 500356 h 2259808"/>
              <a:gd name="connsiteX3" fmla="*/ 1628348 w 4281396"/>
              <a:gd name="connsiteY3" fmla="*/ 1582181 h 2259808"/>
              <a:gd name="connsiteX4" fmla="*/ 2040473 w 4281396"/>
              <a:gd name="connsiteY4" fmla="*/ 770811 h 2259808"/>
              <a:gd name="connsiteX5" fmla="*/ 2684416 w 4281396"/>
              <a:gd name="connsiteY5" fmla="*/ 2258322 h 2259808"/>
              <a:gd name="connsiteX6" fmla="*/ 3032145 w 4281396"/>
              <a:gd name="connsiteY6" fmla="*/ 1028390 h 2259808"/>
              <a:gd name="connsiteX7" fmla="*/ 3354117 w 4281396"/>
              <a:gd name="connsiteY7" fmla="*/ 10958 h 2259808"/>
              <a:gd name="connsiteX8" fmla="*/ 3798438 w 4281396"/>
              <a:gd name="connsiteY8" fmla="*/ 1691651 h 2259808"/>
              <a:gd name="connsiteX9" fmla="*/ 4281396 w 4281396"/>
              <a:gd name="connsiteY9" fmla="*/ 732175 h 2259808"/>
              <a:gd name="connsiteX10" fmla="*/ 4281396 w 4281396"/>
              <a:gd name="connsiteY10" fmla="*/ 732175 h 2259808"/>
              <a:gd name="connsiteX0" fmla="*/ 188977 w 4529156"/>
              <a:gd name="connsiteY0" fmla="*/ 1446953 h 2259808"/>
              <a:gd name="connsiteX1" fmla="*/ 678372 w 4529156"/>
              <a:gd name="connsiteY1" fmla="*/ 2193929 h 2259808"/>
              <a:gd name="connsiteX2" fmla="*/ 1451105 w 4529156"/>
              <a:gd name="connsiteY2" fmla="*/ 500356 h 2259808"/>
              <a:gd name="connsiteX3" fmla="*/ 1876108 w 4529156"/>
              <a:gd name="connsiteY3" fmla="*/ 1582181 h 2259808"/>
              <a:gd name="connsiteX4" fmla="*/ 2288233 w 4529156"/>
              <a:gd name="connsiteY4" fmla="*/ 770811 h 2259808"/>
              <a:gd name="connsiteX5" fmla="*/ 2932176 w 4529156"/>
              <a:gd name="connsiteY5" fmla="*/ 2258322 h 2259808"/>
              <a:gd name="connsiteX6" fmla="*/ 3279905 w 4529156"/>
              <a:gd name="connsiteY6" fmla="*/ 1028390 h 2259808"/>
              <a:gd name="connsiteX7" fmla="*/ 3601877 w 4529156"/>
              <a:gd name="connsiteY7" fmla="*/ 10958 h 2259808"/>
              <a:gd name="connsiteX8" fmla="*/ 4046198 w 4529156"/>
              <a:gd name="connsiteY8" fmla="*/ 1691651 h 2259808"/>
              <a:gd name="connsiteX9" fmla="*/ 4529156 w 4529156"/>
              <a:gd name="connsiteY9" fmla="*/ 732175 h 2259808"/>
              <a:gd name="connsiteX10" fmla="*/ 4529156 w 4529156"/>
              <a:gd name="connsiteY10" fmla="*/ 732175 h 2259808"/>
              <a:gd name="connsiteX0" fmla="*/ 225610 w 4565789"/>
              <a:gd name="connsiteY0" fmla="*/ 1446953 h 2259808"/>
              <a:gd name="connsiteX1" fmla="*/ 650610 w 4565789"/>
              <a:gd name="connsiteY1" fmla="*/ 2103777 h 2259808"/>
              <a:gd name="connsiteX2" fmla="*/ 1487738 w 4565789"/>
              <a:gd name="connsiteY2" fmla="*/ 500356 h 2259808"/>
              <a:gd name="connsiteX3" fmla="*/ 1912741 w 4565789"/>
              <a:gd name="connsiteY3" fmla="*/ 1582181 h 2259808"/>
              <a:gd name="connsiteX4" fmla="*/ 2324866 w 4565789"/>
              <a:gd name="connsiteY4" fmla="*/ 770811 h 2259808"/>
              <a:gd name="connsiteX5" fmla="*/ 2968809 w 4565789"/>
              <a:gd name="connsiteY5" fmla="*/ 2258322 h 2259808"/>
              <a:gd name="connsiteX6" fmla="*/ 3316538 w 4565789"/>
              <a:gd name="connsiteY6" fmla="*/ 1028390 h 2259808"/>
              <a:gd name="connsiteX7" fmla="*/ 3638510 w 4565789"/>
              <a:gd name="connsiteY7" fmla="*/ 10958 h 2259808"/>
              <a:gd name="connsiteX8" fmla="*/ 4082831 w 4565789"/>
              <a:gd name="connsiteY8" fmla="*/ 1691651 h 2259808"/>
              <a:gd name="connsiteX9" fmla="*/ 4565789 w 4565789"/>
              <a:gd name="connsiteY9" fmla="*/ 732175 h 2259808"/>
              <a:gd name="connsiteX10" fmla="*/ 4565789 w 4565789"/>
              <a:gd name="connsiteY10" fmla="*/ 732175 h 2259808"/>
              <a:gd name="connsiteX0" fmla="*/ 225610 w 4565789"/>
              <a:gd name="connsiteY0" fmla="*/ 1446953 h 2259808"/>
              <a:gd name="connsiteX1" fmla="*/ 650610 w 4565789"/>
              <a:gd name="connsiteY1" fmla="*/ 2103777 h 2259808"/>
              <a:gd name="connsiteX2" fmla="*/ 1487738 w 4565789"/>
              <a:gd name="connsiteY2" fmla="*/ 500356 h 2259808"/>
              <a:gd name="connsiteX3" fmla="*/ 1912741 w 4565789"/>
              <a:gd name="connsiteY3" fmla="*/ 1582181 h 2259808"/>
              <a:gd name="connsiteX4" fmla="*/ 2324866 w 4565789"/>
              <a:gd name="connsiteY4" fmla="*/ 770811 h 2259808"/>
              <a:gd name="connsiteX5" fmla="*/ 2968809 w 4565789"/>
              <a:gd name="connsiteY5" fmla="*/ 2258322 h 2259808"/>
              <a:gd name="connsiteX6" fmla="*/ 3316538 w 4565789"/>
              <a:gd name="connsiteY6" fmla="*/ 1028390 h 2259808"/>
              <a:gd name="connsiteX7" fmla="*/ 3638510 w 4565789"/>
              <a:gd name="connsiteY7" fmla="*/ 10958 h 2259808"/>
              <a:gd name="connsiteX8" fmla="*/ 4082831 w 4565789"/>
              <a:gd name="connsiteY8" fmla="*/ 1691651 h 2259808"/>
              <a:gd name="connsiteX9" fmla="*/ 4565789 w 4565789"/>
              <a:gd name="connsiteY9" fmla="*/ 732175 h 2259808"/>
              <a:gd name="connsiteX10" fmla="*/ 4565789 w 4565789"/>
              <a:gd name="connsiteY10" fmla="*/ 732175 h 2259808"/>
              <a:gd name="connsiteX0" fmla="*/ 225610 w 4565789"/>
              <a:gd name="connsiteY0" fmla="*/ 1446953 h 2259808"/>
              <a:gd name="connsiteX1" fmla="*/ 650610 w 4565789"/>
              <a:gd name="connsiteY1" fmla="*/ 2103777 h 2259808"/>
              <a:gd name="connsiteX2" fmla="*/ 1487738 w 4565789"/>
              <a:gd name="connsiteY2" fmla="*/ 500356 h 2259808"/>
              <a:gd name="connsiteX3" fmla="*/ 1912741 w 4565789"/>
              <a:gd name="connsiteY3" fmla="*/ 1582181 h 2259808"/>
              <a:gd name="connsiteX4" fmla="*/ 2324866 w 4565789"/>
              <a:gd name="connsiteY4" fmla="*/ 770811 h 2259808"/>
              <a:gd name="connsiteX5" fmla="*/ 2968809 w 4565789"/>
              <a:gd name="connsiteY5" fmla="*/ 2258322 h 2259808"/>
              <a:gd name="connsiteX6" fmla="*/ 3316538 w 4565789"/>
              <a:gd name="connsiteY6" fmla="*/ 1028390 h 2259808"/>
              <a:gd name="connsiteX7" fmla="*/ 3638510 w 4565789"/>
              <a:gd name="connsiteY7" fmla="*/ 10958 h 2259808"/>
              <a:gd name="connsiteX8" fmla="*/ 4082831 w 4565789"/>
              <a:gd name="connsiteY8" fmla="*/ 1691651 h 2259808"/>
              <a:gd name="connsiteX9" fmla="*/ 4565789 w 4565789"/>
              <a:gd name="connsiteY9" fmla="*/ 732175 h 2259808"/>
              <a:gd name="connsiteX10" fmla="*/ 4565789 w 4565789"/>
              <a:gd name="connsiteY10" fmla="*/ 732175 h 2259808"/>
              <a:gd name="connsiteX0" fmla="*/ 3 w 5299658"/>
              <a:gd name="connsiteY0" fmla="*/ 1170058 h 2259808"/>
              <a:gd name="connsiteX1" fmla="*/ 1384479 w 5299658"/>
              <a:gd name="connsiteY1" fmla="*/ 2103777 h 2259808"/>
              <a:gd name="connsiteX2" fmla="*/ 2221607 w 5299658"/>
              <a:gd name="connsiteY2" fmla="*/ 500356 h 2259808"/>
              <a:gd name="connsiteX3" fmla="*/ 2646610 w 5299658"/>
              <a:gd name="connsiteY3" fmla="*/ 1582181 h 2259808"/>
              <a:gd name="connsiteX4" fmla="*/ 3058735 w 5299658"/>
              <a:gd name="connsiteY4" fmla="*/ 770811 h 2259808"/>
              <a:gd name="connsiteX5" fmla="*/ 3702678 w 5299658"/>
              <a:gd name="connsiteY5" fmla="*/ 2258322 h 2259808"/>
              <a:gd name="connsiteX6" fmla="*/ 4050407 w 5299658"/>
              <a:gd name="connsiteY6" fmla="*/ 1028390 h 2259808"/>
              <a:gd name="connsiteX7" fmla="*/ 4372379 w 5299658"/>
              <a:gd name="connsiteY7" fmla="*/ 10958 h 2259808"/>
              <a:gd name="connsiteX8" fmla="*/ 4816700 w 5299658"/>
              <a:gd name="connsiteY8" fmla="*/ 1691651 h 2259808"/>
              <a:gd name="connsiteX9" fmla="*/ 5299658 w 5299658"/>
              <a:gd name="connsiteY9" fmla="*/ 732175 h 2259808"/>
              <a:gd name="connsiteX10" fmla="*/ 5299658 w 5299658"/>
              <a:gd name="connsiteY10" fmla="*/ 732175 h 2259808"/>
              <a:gd name="connsiteX0" fmla="*/ 88862 w 4699498"/>
              <a:gd name="connsiteY0" fmla="*/ 584070 h 2259808"/>
              <a:gd name="connsiteX1" fmla="*/ 784319 w 4699498"/>
              <a:gd name="connsiteY1" fmla="*/ 2103777 h 2259808"/>
              <a:gd name="connsiteX2" fmla="*/ 1621447 w 4699498"/>
              <a:gd name="connsiteY2" fmla="*/ 500356 h 2259808"/>
              <a:gd name="connsiteX3" fmla="*/ 2046450 w 4699498"/>
              <a:gd name="connsiteY3" fmla="*/ 1582181 h 2259808"/>
              <a:gd name="connsiteX4" fmla="*/ 2458575 w 4699498"/>
              <a:gd name="connsiteY4" fmla="*/ 770811 h 2259808"/>
              <a:gd name="connsiteX5" fmla="*/ 3102518 w 4699498"/>
              <a:gd name="connsiteY5" fmla="*/ 2258322 h 2259808"/>
              <a:gd name="connsiteX6" fmla="*/ 3450247 w 4699498"/>
              <a:gd name="connsiteY6" fmla="*/ 1028390 h 2259808"/>
              <a:gd name="connsiteX7" fmla="*/ 3772219 w 4699498"/>
              <a:gd name="connsiteY7" fmla="*/ 10958 h 2259808"/>
              <a:gd name="connsiteX8" fmla="*/ 4216540 w 4699498"/>
              <a:gd name="connsiteY8" fmla="*/ 1691651 h 2259808"/>
              <a:gd name="connsiteX9" fmla="*/ 4699498 w 4699498"/>
              <a:gd name="connsiteY9" fmla="*/ 732175 h 2259808"/>
              <a:gd name="connsiteX10" fmla="*/ 4699498 w 4699498"/>
              <a:gd name="connsiteY10" fmla="*/ 732175 h 2259808"/>
              <a:gd name="connsiteX0" fmla="*/ 59521 w 4747430"/>
              <a:gd name="connsiteY0" fmla="*/ 526115 h 2259808"/>
              <a:gd name="connsiteX1" fmla="*/ 832251 w 4747430"/>
              <a:gd name="connsiteY1" fmla="*/ 2103777 h 2259808"/>
              <a:gd name="connsiteX2" fmla="*/ 1669379 w 4747430"/>
              <a:gd name="connsiteY2" fmla="*/ 500356 h 2259808"/>
              <a:gd name="connsiteX3" fmla="*/ 2094382 w 4747430"/>
              <a:gd name="connsiteY3" fmla="*/ 1582181 h 2259808"/>
              <a:gd name="connsiteX4" fmla="*/ 2506507 w 4747430"/>
              <a:gd name="connsiteY4" fmla="*/ 770811 h 2259808"/>
              <a:gd name="connsiteX5" fmla="*/ 3150450 w 4747430"/>
              <a:gd name="connsiteY5" fmla="*/ 2258322 h 2259808"/>
              <a:gd name="connsiteX6" fmla="*/ 3498179 w 4747430"/>
              <a:gd name="connsiteY6" fmla="*/ 1028390 h 2259808"/>
              <a:gd name="connsiteX7" fmla="*/ 3820151 w 4747430"/>
              <a:gd name="connsiteY7" fmla="*/ 10958 h 2259808"/>
              <a:gd name="connsiteX8" fmla="*/ 4264472 w 4747430"/>
              <a:gd name="connsiteY8" fmla="*/ 1691651 h 2259808"/>
              <a:gd name="connsiteX9" fmla="*/ 4747430 w 4747430"/>
              <a:gd name="connsiteY9" fmla="*/ 732175 h 2259808"/>
              <a:gd name="connsiteX10" fmla="*/ 4747430 w 4747430"/>
              <a:gd name="connsiteY10" fmla="*/ 732175 h 2259808"/>
              <a:gd name="connsiteX0" fmla="*/ 53011 w 4740920"/>
              <a:gd name="connsiteY0" fmla="*/ 526115 h 2259808"/>
              <a:gd name="connsiteX1" fmla="*/ 845059 w 4740920"/>
              <a:gd name="connsiteY1" fmla="*/ 2116656 h 2259808"/>
              <a:gd name="connsiteX2" fmla="*/ 1662869 w 4740920"/>
              <a:gd name="connsiteY2" fmla="*/ 500356 h 2259808"/>
              <a:gd name="connsiteX3" fmla="*/ 2087872 w 4740920"/>
              <a:gd name="connsiteY3" fmla="*/ 1582181 h 2259808"/>
              <a:gd name="connsiteX4" fmla="*/ 2499997 w 4740920"/>
              <a:gd name="connsiteY4" fmla="*/ 770811 h 2259808"/>
              <a:gd name="connsiteX5" fmla="*/ 3143940 w 4740920"/>
              <a:gd name="connsiteY5" fmla="*/ 2258322 h 2259808"/>
              <a:gd name="connsiteX6" fmla="*/ 3491669 w 4740920"/>
              <a:gd name="connsiteY6" fmla="*/ 1028390 h 2259808"/>
              <a:gd name="connsiteX7" fmla="*/ 3813641 w 4740920"/>
              <a:gd name="connsiteY7" fmla="*/ 10958 h 2259808"/>
              <a:gd name="connsiteX8" fmla="*/ 4257962 w 4740920"/>
              <a:gd name="connsiteY8" fmla="*/ 1691651 h 2259808"/>
              <a:gd name="connsiteX9" fmla="*/ 4740920 w 4740920"/>
              <a:gd name="connsiteY9" fmla="*/ 732175 h 2259808"/>
              <a:gd name="connsiteX10" fmla="*/ 4740920 w 4740920"/>
              <a:gd name="connsiteY10" fmla="*/ 732175 h 2259808"/>
              <a:gd name="connsiteX0" fmla="*/ 5 w 4687914"/>
              <a:gd name="connsiteY0" fmla="*/ 526115 h 2259808"/>
              <a:gd name="connsiteX1" fmla="*/ 792053 w 4687914"/>
              <a:gd name="connsiteY1" fmla="*/ 2116656 h 2259808"/>
              <a:gd name="connsiteX2" fmla="*/ 1609863 w 4687914"/>
              <a:gd name="connsiteY2" fmla="*/ 500356 h 2259808"/>
              <a:gd name="connsiteX3" fmla="*/ 2034866 w 4687914"/>
              <a:gd name="connsiteY3" fmla="*/ 1582181 h 2259808"/>
              <a:gd name="connsiteX4" fmla="*/ 2446991 w 4687914"/>
              <a:gd name="connsiteY4" fmla="*/ 770811 h 2259808"/>
              <a:gd name="connsiteX5" fmla="*/ 3090934 w 4687914"/>
              <a:gd name="connsiteY5" fmla="*/ 2258322 h 2259808"/>
              <a:gd name="connsiteX6" fmla="*/ 3438663 w 4687914"/>
              <a:gd name="connsiteY6" fmla="*/ 1028390 h 2259808"/>
              <a:gd name="connsiteX7" fmla="*/ 3760635 w 4687914"/>
              <a:gd name="connsiteY7" fmla="*/ 10958 h 2259808"/>
              <a:gd name="connsiteX8" fmla="*/ 4204956 w 4687914"/>
              <a:gd name="connsiteY8" fmla="*/ 1691651 h 2259808"/>
              <a:gd name="connsiteX9" fmla="*/ 4687914 w 4687914"/>
              <a:gd name="connsiteY9" fmla="*/ 732175 h 2259808"/>
              <a:gd name="connsiteX10" fmla="*/ 4687914 w 4687914"/>
              <a:gd name="connsiteY10" fmla="*/ 732175 h 2259808"/>
              <a:gd name="connsiteX0" fmla="*/ 4 w 4687913"/>
              <a:gd name="connsiteY0" fmla="*/ 526115 h 2259808"/>
              <a:gd name="connsiteX1" fmla="*/ 856446 w 4687913"/>
              <a:gd name="connsiteY1" fmla="*/ 1878397 h 2259808"/>
              <a:gd name="connsiteX2" fmla="*/ 1609862 w 4687913"/>
              <a:gd name="connsiteY2" fmla="*/ 500356 h 2259808"/>
              <a:gd name="connsiteX3" fmla="*/ 2034865 w 4687913"/>
              <a:gd name="connsiteY3" fmla="*/ 1582181 h 2259808"/>
              <a:gd name="connsiteX4" fmla="*/ 2446990 w 4687913"/>
              <a:gd name="connsiteY4" fmla="*/ 770811 h 2259808"/>
              <a:gd name="connsiteX5" fmla="*/ 3090933 w 4687913"/>
              <a:gd name="connsiteY5" fmla="*/ 2258322 h 2259808"/>
              <a:gd name="connsiteX6" fmla="*/ 3438662 w 4687913"/>
              <a:gd name="connsiteY6" fmla="*/ 1028390 h 2259808"/>
              <a:gd name="connsiteX7" fmla="*/ 3760634 w 4687913"/>
              <a:gd name="connsiteY7" fmla="*/ 10958 h 2259808"/>
              <a:gd name="connsiteX8" fmla="*/ 4204955 w 4687913"/>
              <a:gd name="connsiteY8" fmla="*/ 1691651 h 2259808"/>
              <a:gd name="connsiteX9" fmla="*/ 4687913 w 4687913"/>
              <a:gd name="connsiteY9" fmla="*/ 732175 h 2259808"/>
              <a:gd name="connsiteX10" fmla="*/ 4687913 w 4687913"/>
              <a:gd name="connsiteY10" fmla="*/ 732175 h 2259808"/>
              <a:gd name="connsiteX0" fmla="*/ 4 w 4687913"/>
              <a:gd name="connsiteY0" fmla="*/ 526115 h 2259808"/>
              <a:gd name="connsiteX1" fmla="*/ 856446 w 4687913"/>
              <a:gd name="connsiteY1" fmla="*/ 1878397 h 2259808"/>
              <a:gd name="connsiteX2" fmla="*/ 1609862 w 4687913"/>
              <a:gd name="connsiteY2" fmla="*/ 500356 h 2259808"/>
              <a:gd name="connsiteX3" fmla="*/ 2034865 w 4687913"/>
              <a:gd name="connsiteY3" fmla="*/ 1582181 h 2259808"/>
              <a:gd name="connsiteX4" fmla="*/ 2446990 w 4687913"/>
              <a:gd name="connsiteY4" fmla="*/ 770811 h 2259808"/>
              <a:gd name="connsiteX5" fmla="*/ 3090933 w 4687913"/>
              <a:gd name="connsiteY5" fmla="*/ 2258322 h 2259808"/>
              <a:gd name="connsiteX6" fmla="*/ 3438662 w 4687913"/>
              <a:gd name="connsiteY6" fmla="*/ 1028390 h 2259808"/>
              <a:gd name="connsiteX7" fmla="*/ 3760634 w 4687913"/>
              <a:gd name="connsiteY7" fmla="*/ 10958 h 2259808"/>
              <a:gd name="connsiteX8" fmla="*/ 4204955 w 4687913"/>
              <a:gd name="connsiteY8" fmla="*/ 1691651 h 2259808"/>
              <a:gd name="connsiteX9" fmla="*/ 4687913 w 4687913"/>
              <a:gd name="connsiteY9" fmla="*/ 732175 h 2259808"/>
              <a:gd name="connsiteX10" fmla="*/ 4687913 w 4687913"/>
              <a:gd name="connsiteY10" fmla="*/ 732175 h 2259808"/>
              <a:gd name="connsiteX0" fmla="*/ 1146 w 4689055"/>
              <a:gd name="connsiteY0" fmla="*/ 526115 h 2259808"/>
              <a:gd name="connsiteX1" fmla="*/ 857588 w 4689055"/>
              <a:gd name="connsiteY1" fmla="*/ 1878397 h 2259808"/>
              <a:gd name="connsiteX2" fmla="*/ 1611004 w 4689055"/>
              <a:gd name="connsiteY2" fmla="*/ 500356 h 2259808"/>
              <a:gd name="connsiteX3" fmla="*/ 2036007 w 4689055"/>
              <a:gd name="connsiteY3" fmla="*/ 1582181 h 2259808"/>
              <a:gd name="connsiteX4" fmla="*/ 2448132 w 4689055"/>
              <a:gd name="connsiteY4" fmla="*/ 770811 h 2259808"/>
              <a:gd name="connsiteX5" fmla="*/ 3092075 w 4689055"/>
              <a:gd name="connsiteY5" fmla="*/ 2258322 h 2259808"/>
              <a:gd name="connsiteX6" fmla="*/ 3439804 w 4689055"/>
              <a:gd name="connsiteY6" fmla="*/ 1028390 h 2259808"/>
              <a:gd name="connsiteX7" fmla="*/ 3761776 w 4689055"/>
              <a:gd name="connsiteY7" fmla="*/ 10958 h 2259808"/>
              <a:gd name="connsiteX8" fmla="*/ 4206097 w 4689055"/>
              <a:gd name="connsiteY8" fmla="*/ 1691651 h 2259808"/>
              <a:gd name="connsiteX9" fmla="*/ 4689055 w 4689055"/>
              <a:gd name="connsiteY9" fmla="*/ 732175 h 2259808"/>
              <a:gd name="connsiteX10" fmla="*/ 4689055 w 4689055"/>
              <a:gd name="connsiteY10" fmla="*/ 732175 h 2259808"/>
              <a:gd name="connsiteX0" fmla="*/ 13 w 4687922"/>
              <a:gd name="connsiteY0" fmla="*/ 526115 h 2259808"/>
              <a:gd name="connsiteX1" fmla="*/ 856455 w 4687922"/>
              <a:gd name="connsiteY1" fmla="*/ 1878397 h 2259808"/>
              <a:gd name="connsiteX2" fmla="*/ 1609871 w 4687922"/>
              <a:gd name="connsiteY2" fmla="*/ 500356 h 2259808"/>
              <a:gd name="connsiteX3" fmla="*/ 2034874 w 4687922"/>
              <a:gd name="connsiteY3" fmla="*/ 1582181 h 2259808"/>
              <a:gd name="connsiteX4" fmla="*/ 2446999 w 4687922"/>
              <a:gd name="connsiteY4" fmla="*/ 770811 h 2259808"/>
              <a:gd name="connsiteX5" fmla="*/ 3090942 w 4687922"/>
              <a:gd name="connsiteY5" fmla="*/ 2258322 h 2259808"/>
              <a:gd name="connsiteX6" fmla="*/ 3438671 w 4687922"/>
              <a:gd name="connsiteY6" fmla="*/ 1028390 h 2259808"/>
              <a:gd name="connsiteX7" fmla="*/ 3760643 w 4687922"/>
              <a:gd name="connsiteY7" fmla="*/ 10958 h 2259808"/>
              <a:gd name="connsiteX8" fmla="*/ 4204964 w 4687922"/>
              <a:gd name="connsiteY8" fmla="*/ 1691651 h 2259808"/>
              <a:gd name="connsiteX9" fmla="*/ 4687922 w 4687922"/>
              <a:gd name="connsiteY9" fmla="*/ 732175 h 2259808"/>
              <a:gd name="connsiteX10" fmla="*/ 4687922 w 4687922"/>
              <a:gd name="connsiteY10" fmla="*/ 732175 h 2259808"/>
              <a:gd name="connsiteX0" fmla="*/ 4 w 4816701"/>
              <a:gd name="connsiteY0" fmla="*/ 513236 h 2259808"/>
              <a:gd name="connsiteX1" fmla="*/ 985234 w 4816701"/>
              <a:gd name="connsiteY1" fmla="*/ 1878397 h 2259808"/>
              <a:gd name="connsiteX2" fmla="*/ 1738650 w 4816701"/>
              <a:gd name="connsiteY2" fmla="*/ 500356 h 2259808"/>
              <a:gd name="connsiteX3" fmla="*/ 2163653 w 4816701"/>
              <a:gd name="connsiteY3" fmla="*/ 1582181 h 2259808"/>
              <a:gd name="connsiteX4" fmla="*/ 2575778 w 4816701"/>
              <a:gd name="connsiteY4" fmla="*/ 770811 h 2259808"/>
              <a:gd name="connsiteX5" fmla="*/ 3219721 w 4816701"/>
              <a:gd name="connsiteY5" fmla="*/ 2258322 h 2259808"/>
              <a:gd name="connsiteX6" fmla="*/ 3567450 w 4816701"/>
              <a:gd name="connsiteY6" fmla="*/ 1028390 h 2259808"/>
              <a:gd name="connsiteX7" fmla="*/ 3889422 w 4816701"/>
              <a:gd name="connsiteY7" fmla="*/ 10958 h 2259808"/>
              <a:gd name="connsiteX8" fmla="*/ 4333743 w 4816701"/>
              <a:gd name="connsiteY8" fmla="*/ 1691651 h 2259808"/>
              <a:gd name="connsiteX9" fmla="*/ 4816701 w 4816701"/>
              <a:gd name="connsiteY9" fmla="*/ 732175 h 2259808"/>
              <a:gd name="connsiteX10" fmla="*/ 4816701 w 4816701"/>
              <a:gd name="connsiteY10" fmla="*/ 732175 h 2259808"/>
              <a:gd name="connsiteX0" fmla="*/ 0 w 4816697"/>
              <a:gd name="connsiteY0" fmla="*/ 513236 h 2259808"/>
              <a:gd name="connsiteX1" fmla="*/ 199623 w 4816697"/>
              <a:gd name="connsiteY1" fmla="*/ 976875 h 2259808"/>
              <a:gd name="connsiteX2" fmla="*/ 985230 w 4816697"/>
              <a:gd name="connsiteY2" fmla="*/ 1878397 h 2259808"/>
              <a:gd name="connsiteX3" fmla="*/ 1738646 w 4816697"/>
              <a:gd name="connsiteY3" fmla="*/ 500356 h 2259808"/>
              <a:gd name="connsiteX4" fmla="*/ 2163649 w 4816697"/>
              <a:gd name="connsiteY4" fmla="*/ 1582181 h 2259808"/>
              <a:gd name="connsiteX5" fmla="*/ 2575774 w 4816697"/>
              <a:gd name="connsiteY5" fmla="*/ 770811 h 2259808"/>
              <a:gd name="connsiteX6" fmla="*/ 3219717 w 4816697"/>
              <a:gd name="connsiteY6" fmla="*/ 2258322 h 2259808"/>
              <a:gd name="connsiteX7" fmla="*/ 3567446 w 4816697"/>
              <a:gd name="connsiteY7" fmla="*/ 1028390 h 2259808"/>
              <a:gd name="connsiteX8" fmla="*/ 3889418 w 4816697"/>
              <a:gd name="connsiteY8" fmla="*/ 10958 h 2259808"/>
              <a:gd name="connsiteX9" fmla="*/ 4333739 w 4816697"/>
              <a:gd name="connsiteY9" fmla="*/ 1691651 h 2259808"/>
              <a:gd name="connsiteX10" fmla="*/ 4816697 w 4816697"/>
              <a:gd name="connsiteY10" fmla="*/ 732175 h 2259808"/>
              <a:gd name="connsiteX11" fmla="*/ 4816697 w 4816697"/>
              <a:gd name="connsiteY11" fmla="*/ 732175 h 2259808"/>
              <a:gd name="connsiteX0" fmla="*/ 0 w 4997001"/>
              <a:gd name="connsiteY0" fmla="*/ 481039 h 2259808"/>
              <a:gd name="connsiteX1" fmla="*/ 379927 w 4997001"/>
              <a:gd name="connsiteY1" fmla="*/ 976875 h 2259808"/>
              <a:gd name="connsiteX2" fmla="*/ 1165534 w 4997001"/>
              <a:gd name="connsiteY2" fmla="*/ 1878397 h 2259808"/>
              <a:gd name="connsiteX3" fmla="*/ 1918950 w 4997001"/>
              <a:gd name="connsiteY3" fmla="*/ 500356 h 2259808"/>
              <a:gd name="connsiteX4" fmla="*/ 2343953 w 4997001"/>
              <a:gd name="connsiteY4" fmla="*/ 1582181 h 2259808"/>
              <a:gd name="connsiteX5" fmla="*/ 2756078 w 4997001"/>
              <a:gd name="connsiteY5" fmla="*/ 770811 h 2259808"/>
              <a:gd name="connsiteX6" fmla="*/ 3400021 w 4997001"/>
              <a:gd name="connsiteY6" fmla="*/ 2258322 h 2259808"/>
              <a:gd name="connsiteX7" fmla="*/ 3747750 w 4997001"/>
              <a:gd name="connsiteY7" fmla="*/ 1028390 h 2259808"/>
              <a:gd name="connsiteX8" fmla="*/ 4069722 w 4997001"/>
              <a:gd name="connsiteY8" fmla="*/ 10958 h 2259808"/>
              <a:gd name="connsiteX9" fmla="*/ 4514043 w 4997001"/>
              <a:gd name="connsiteY9" fmla="*/ 1691651 h 2259808"/>
              <a:gd name="connsiteX10" fmla="*/ 4997001 w 4997001"/>
              <a:gd name="connsiteY10" fmla="*/ 732175 h 2259808"/>
              <a:gd name="connsiteX11" fmla="*/ 4997001 w 4997001"/>
              <a:gd name="connsiteY11" fmla="*/ 732175 h 2259808"/>
              <a:gd name="connsiteX0" fmla="*/ 0 w 4913288"/>
              <a:gd name="connsiteY0" fmla="*/ 326492 h 2259808"/>
              <a:gd name="connsiteX1" fmla="*/ 296214 w 4913288"/>
              <a:gd name="connsiteY1" fmla="*/ 976875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425003 w 4913288"/>
              <a:gd name="connsiteY1" fmla="*/ 1221574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624625 w 4913288"/>
              <a:gd name="connsiteY1" fmla="*/ 1137861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624625 w 4913288"/>
              <a:gd name="connsiteY1" fmla="*/ 1137861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913288"/>
              <a:gd name="connsiteY0" fmla="*/ 326492 h 2259808"/>
              <a:gd name="connsiteX1" fmla="*/ 624625 w 4913288"/>
              <a:gd name="connsiteY1" fmla="*/ 1137861 h 2259808"/>
              <a:gd name="connsiteX2" fmla="*/ 1081821 w 4913288"/>
              <a:gd name="connsiteY2" fmla="*/ 1878397 h 2259808"/>
              <a:gd name="connsiteX3" fmla="*/ 1835237 w 4913288"/>
              <a:gd name="connsiteY3" fmla="*/ 500356 h 2259808"/>
              <a:gd name="connsiteX4" fmla="*/ 2260240 w 4913288"/>
              <a:gd name="connsiteY4" fmla="*/ 1582181 h 2259808"/>
              <a:gd name="connsiteX5" fmla="*/ 2672365 w 4913288"/>
              <a:gd name="connsiteY5" fmla="*/ 770811 h 2259808"/>
              <a:gd name="connsiteX6" fmla="*/ 3316308 w 4913288"/>
              <a:gd name="connsiteY6" fmla="*/ 2258322 h 2259808"/>
              <a:gd name="connsiteX7" fmla="*/ 3664037 w 4913288"/>
              <a:gd name="connsiteY7" fmla="*/ 1028390 h 2259808"/>
              <a:gd name="connsiteX8" fmla="*/ 3986009 w 4913288"/>
              <a:gd name="connsiteY8" fmla="*/ 10958 h 2259808"/>
              <a:gd name="connsiteX9" fmla="*/ 4430330 w 4913288"/>
              <a:gd name="connsiteY9" fmla="*/ 1691651 h 2259808"/>
              <a:gd name="connsiteX10" fmla="*/ 4913288 w 4913288"/>
              <a:gd name="connsiteY10" fmla="*/ 732175 h 2259808"/>
              <a:gd name="connsiteX11" fmla="*/ 4913288 w 4913288"/>
              <a:gd name="connsiteY11" fmla="*/ 732175 h 2259808"/>
              <a:gd name="connsiteX0" fmla="*/ 0 w 4507603"/>
              <a:gd name="connsiteY0" fmla="*/ 236340 h 2259808"/>
              <a:gd name="connsiteX1" fmla="*/ 218940 w 4507603"/>
              <a:gd name="connsiteY1" fmla="*/ 1137861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167424 w 4507603"/>
              <a:gd name="connsiteY1" fmla="*/ 1131422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257576 w 4507603"/>
              <a:gd name="connsiteY1" fmla="*/ 1137861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257576 w 4507603"/>
              <a:gd name="connsiteY1" fmla="*/ 1137861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199621 w 4507603"/>
              <a:gd name="connsiteY1" fmla="*/ 1131422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6340 h 2259808"/>
              <a:gd name="connsiteX1" fmla="*/ 199621 w 4507603"/>
              <a:gd name="connsiteY1" fmla="*/ 1131422 h 2259808"/>
              <a:gd name="connsiteX2" fmla="*/ 676136 w 4507603"/>
              <a:gd name="connsiteY2" fmla="*/ 1878397 h 2259808"/>
              <a:gd name="connsiteX3" fmla="*/ 1429552 w 4507603"/>
              <a:gd name="connsiteY3" fmla="*/ 500356 h 2259808"/>
              <a:gd name="connsiteX4" fmla="*/ 1854555 w 4507603"/>
              <a:gd name="connsiteY4" fmla="*/ 1582181 h 2259808"/>
              <a:gd name="connsiteX5" fmla="*/ 2266680 w 4507603"/>
              <a:gd name="connsiteY5" fmla="*/ 770811 h 2259808"/>
              <a:gd name="connsiteX6" fmla="*/ 2910623 w 4507603"/>
              <a:gd name="connsiteY6" fmla="*/ 2258322 h 2259808"/>
              <a:gd name="connsiteX7" fmla="*/ 3258352 w 4507603"/>
              <a:gd name="connsiteY7" fmla="*/ 1028390 h 2259808"/>
              <a:gd name="connsiteX8" fmla="*/ 3580324 w 4507603"/>
              <a:gd name="connsiteY8" fmla="*/ 10958 h 2259808"/>
              <a:gd name="connsiteX9" fmla="*/ 4024645 w 4507603"/>
              <a:gd name="connsiteY9" fmla="*/ 1691651 h 2259808"/>
              <a:gd name="connsiteX10" fmla="*/ 4507603 w 4507603"/>
              <a:gd name="connsiteY10" fmla="*/ 732175 h 2259808"/>
              <a:gd name="connsiteX11" fmla="*/ 4507603 w 4507603"/>
              <a:gd name="connsiteY11" fmla="*/ 732175 h 2259808"/>
              <a:gd name="connsiteX0" fmla="*/ 0 w 4507603"/>
              <a:gd name="connsiteY0" fmla="*/ 235807 h 2259443"/>
              <a:gd name="connsiteX1" fmla="*/ 199621 w 4507603"/>
              <a:gd name="connsiteY1" fmla="*/ 1130889 h 2259443"/>
              <a:gd name="connsiteX2" fmla="*/ 676136 w 4507603"/>
              <a:gd name="connsiteY2" fmla="*/ 1877864 h 2259443"/>
              <a:gd name="connsiteX3" fmla="*/ 1429552 w 4507603"/>
              <a:gd name="connsiteY3" fmla="*/ 499823 h 2259443"/>
              <a:gd name="connsiteX4" fmla="*/ 1854555 w 4507603"/>
              <a:gd name="connsiteY4" fmla="*/ 1581648 h 2259443"/>
              <a:gd name="connsiteX5" fmla="*/ 2266680 w 4507603"/>
              <a:gd name="connsiteY5" fmla="*/ 770278 h 2259443"/>
              <a:gd name="connsiteX6" fmla="*/ 2910623 w 4507603"/>
              <a:gd name="connsiteY6" fmla="*/ 2257789 h 2259443"/>
              <a:gd name="connsiteX7" fmla="*/ 3284110 w 4507603"/>
              <a:gd name="connsiteY7" fmla="*/ 1040736 h 2259443"/>
              <a:gd name="connsiteX8" fmla="*/ 3580324 w 4507603"/>
              <a:gd name="connsiteY8" fmla="*/ 10425 h 2259443"/>
              <a:gd name="connsiteX9" fmla="*/ 4024645 w 4507603"/>
              <a:gd name="connsiteY9" fmla="*/ 1691118 h 2259443"/>
              <a:gd name="connsiteX10" fmla="*/ 4507603 w 4507603"/>
              <a:gd name="connsiteY10" fmla="*/ 731642 h 2259443"/>
              <a:gd name="connsiteX11" fmla="*/ 4507603 w 4507603"/>
              <a:gd name="connsiteY11" fmla="*/ 731642 h 2259443"/>
              <a:gd name="connsiteX0" fmla="*/ 0 w 4507603"/>
              <a:gd name="connsiteY0" fmla="*/ 236204 h 2259900"/>
              <a:gd name="connsiteX1" fmla="*/ 199621 w 4507603"/>
              <a:gd name="connsiteY1" fmla="*/ 1131286 h 2259900"/>
              <a:gd name="connsiteX2" fmla="*/ 676136 w 4507603"/>
              <a:gd name="connsiteY2" fmla="*/ 1878261 h 2259900"/>
              <a:gd name="connsiteX3" fmla="*/ 1429552 w 4507603"/>
              <a:gd name="connsiteY3" fmla="*/ 500220 h 2259900"/>
              <a:gd name="connsiteX4" fmla="*/ 1854555 w 4507603"/>
              <a:gd name="connsiteY4" fmla="*/ 1582045 h 2259900"/>
              <a:gd name="connsiteX5" fmla="*/ 2266680 w 4507603"/>
              <a:gd name="connsiteY5" fmla="*/ 770675 h 2259900"/>
              <a:gd name="connsiteX6" fmla="*/ 2910623 w 4507603"/>
              <a:gd name="connsiteY6" fmla="*/ 2258186 h 2259900"/>
              <a:gd name="connsiteX7" fmla="*/ 3284110 w 4507603"/>
              <a:gd name="connsiteY7" fmla="*/ 1041133 h 2259900"/>
              <a:gd name="connsiteX8" fmla="*/ 3580324 w 4507603"/>
              <a:gd name="connsiteY8" fmla="*/ 10822 h 2259900"/>
              <a:gd name="connsiteX9" fmla="*/ 4024645 w 4507603"/>
              <a:gd name="connsiteY9" fmla="*/ 1691515 h 2259900"/>
              <a:gd name="connsiteX10" fmla="*/ 4507603 w 4507603"/>
              <a:gd name="connsiteY10" fmla="*/ 732039 h 2259900"/>
              <a:gd name="connsiteX11" fmla="*/ 4507603 w 4507603"/>
              <a:gd name="connsiteY11" fmla="*/ 732039 h 2259900"/>
              <a:gd name="connsiteX0" fmla="*/ 0 w 4507603"/>
              <a:gd name="connsiteY0" fmla="*/ 236287 h 2259995"/>
              <a:gd name="connsiteX1" fmla="*/ 199621 w 4507603"/>
              <a:gd name="connsiteY1" fmla="*/ 1131369 h 2259995"/>
              <a:gd name="connsiteX2" fmla="*/ 676136 w 4507603"/>
              <a:gd name="connsiteY2" fmla="*/ 1878344 h 2259995"/>
              <a:gd name="connsiteX3" fmla="*/ 1429552 w 4507603"/>
              <a:gd name="connsiteY3" fmla="*/ 500303 h 2259995"/>
              <a:gd name="connsiteX4" fmla="*/ 1854555 w 4507603"/>
              <a:gd name="connsiteY4" fmla="*/ 1582128 h 2259995"/>
              <a:gd name="connsiteX5" fmla="*/ 2266680 w 4507603"/>
              <a:gd name="connsiteY5" fmla="*/ 770758 h 2259995"/>
              <a:gd name="connsiteX6" fmla="*/ 2910623 w 4507603"/>
              <a:gd name="connsiteY6" fmla="*/ 2258269 h 2259995"/>
              <a:gd name="connsiteX7" fmla="*/ 3284110 w 4507603"/>
              <a:gd name="connsiteY7" fmla="*/ 1041216 h 2259995"/>
              <a:gd name="connsiteX8" fmla="*/ 3580324 w 4507603"/>
              <a:gd name="connsiteY8" fmla="*/ 10905 h 2259995"/>
              <a:gd name="connsiteX9" fmla="*/ 4024645 w 4507603"/>
              <a:gd name="connsiteY9" fmla="*/ 1691598 h 2259995"/>
              <a:gd name="connsiteX10" fmla="*/ 4507603 w 4507603"/>
              <a:gd name="connsiteY10" fmla="*/ 732122 h 2259995"/>
              <a:gd name="connsiteX11" fmla="*/ 4507603 w 4507603"/>
              <a:gd name="connsiteY11" fmla="*/ 732122 h 2259995"/>
              <a:gd name="connsiteX0" fmla="*/ 0 w 4507603"/>
              <a:gd name="connsiteY0" fmla="*/ 299582 h 2323238"/>
              <a:gd name="connsiteX1" fmla="*/ 199621 w 4507603"/>
              <a:gd name="connsiteY1" fmla="*/ 1194664 h 2323238"/>
              <a:gd name="connsiteX2" fmla="*/ 676136 w 4507603"/>
              <a:gd name="connsiteY2" fmla="*/ 1941639 h 2323238"/>
              <a:gd name="connsiteX3" fmla="*/ 1429552 w 4507603"/>
              <a:gd name="connsiteY3" fmla="*/ 563598 h 2323238"/>
              <a:gd name="connsiteX4" fmla="*/ 1854555 w 4507603"/>
              <a:gd name="connsiteY4" fmla="*/ 1645423 h 2323238"/>
              <a:gd name="connsiteX5" fmla="*/ 2266680 w 4507603"/>
              <a:gd name="connsiteY5" fmla="*/ 834053 h 2323238"/>
              <a:gd name="connsiteX6" fmla="*/ 2910623 w 4507603"/>
              <a:gd name="connsiteY6" fmla="*/ 2321564 h 2323238"/>
              <a:gd name="connsiteX7" fmla="*/ 3284110 w 4507603"/>
              <a:gd name="connsiteY7" fmla="*/ 1104511 h 2323238"/>
              <a:gd name="connsiteX8" fmla="*/ 3567445 w 4507603"/>
              <a:gd name="connsiteY8" fmla="*/ 9805 h 2323238"/>
              <a:gd name="connsiteX9" fmla="*/ 4024645 w 4507603"/>
              <a:gd name="connsiteY9" fmla="*/ 1754893 h 2323238"/>
              <a:gd name="connsiteX10" fmla="*/ 4507603 w 4507603"/>
              <a:gd name="connsiteY10" fmla="*/ 795417 h 2323238"/>
              <a:gd name="connsiteX11" fmla="*/ 4507603 w 4507603"/>
              <a:gd name="connsiteY11" fmla="*/ 795417 h 2323238"/>
              <a:gd name="connsiteX0" fmla="*/ 0 w 4507603"/>
              <a:gd name="connsiteY0" fmla="*/ 299721 h 2323400"/>
              <a:gd name="connsiteX1" fmla="*/ 199621 w 4507603"/>
              <a:gd name="connsiteY1" fmla="*/ 1194803 h 2323400"/>
              <a:gd name="connsiteX2" fmla="*/ 676136 w 4507603"/>
              <a:gd name="connsiteY2" fmla="*/ 1941778 h 2323400"/>
              <a:gd name="connsiteX3" fmla="*/ 1429552 w 4507603"/>
              <a:gd name="connsiteY3" fmla="*/ 563737 h 2323400"/>
              <a:gd name="connsiteX4" fmla="*/ 1854555 w 4507603"/>
              <a:gd name="connsiteY4" fmla="*/ 1645562 h 2323400"/>
              <a:gd name="connsiteX5" fmla="*/ 2266680 w 4507603"/>
              <a:gd name="connsiteY5" fmla="*/ 834192 h 2323400"/>
              <a:gd name="connsiteX6" fmla="*/ 2910623 w 4507603"/>
              <a:gd name="connsiteY6" fmla="*/ 2321703 h 2323400"/>
              <a:gd name="connsiteX7" fmla="*/ 3284110 w 4507603"/>
              <a:gd name="connsiteY7" fmla="*/ 1104650 h 2323400"/>
              <a:gd name="connsiteX8" fmla="*/ 3567445 w 4507603"/>
              <a:gd name="connsiteY8" fmla="*/ 9944 h 2323400"/>
              <a:gd name="connsiteX9" fmla="*/ 4024645 w 4507603"/>
              <a:gd name="connsiteY9" fmla="*/ 1755032 h 2323400"/>
              <a:gd name="connsiteX10" fmla="*/ 4507603 w 4507603"/>
              <a:gd name="connsiteY10" fmla="*/ 795556 h 2323400"/>
              <a:gd name="connsiteX11" fmla="*/ 4507603 w 4507603"/>
              <a:gd name="connsiteY11" fmla="*/ 795556 h 2323400"/>
              <a:gd name="connsiteX0" fmla="*/ 0 w 4507603"/>
              <a:gd name="connsiteY0" fmla="*/ 299583 h 2323239"/>
              <a:gd name="connsiteX1" fmla="*/ 199621 w 4507603"/>
              <a:gd name="connsiteY1" fmla="*/ 1194665 h 2323239"/>
              <a:gd name="connsiteX2" fmla="*/ 676136 w 4507603"/>
              <a:gd name="connsiteY2" fmla="*/ 1941640 h 2323239"/>
              <a:gd name="connsiteX3" fmla="*/ 1429552 w 4507603"/>
              <a:gd name="connsiteY3" fmla="*/ 563599 h 2323239"/>
              <a:gd name="connsiteX4" fmla="*/ 1854555 w 4507603"/>
              <a:gd name="connsiteY4" fmla="*/ 1645424 h 2323239"/>
              <a:gd name="connsiteX5" fmla="*/ 2266680 w 4507603"/>
              <a:gd name="connsiteY5" fmla="*/ 834054 h 2323239"/>
              <a:gd name="connsiteX6" fmla="*/ 2910623 w 4507603"/>
              <a:gd name="connsiteY6" fmla="*/ 2321565 h 2323239"/>
              <a:gd name="connsiteX7" fmla="*/ 3284110 w 4507603"/>
              <a:gd name="connsiteY7" fmla="*/ 1104512 h 2323239"/>
              <a:gd name="connsiteX8" fmla="*/ 3567445 w 4507603"/>
              <a:gd name="connsiteY8" fmla="*/ 9806 h 2323239"/>
              <a:gd name="connsiteX9" fmla="*/ 4024645 w 4507603"/>
              <a:gd name="connsiteY9" fmla="*/ 1754894 h 2323239"/>
              <a:gd name="connsiteX10" fmla="*/ 4507603 w 4507603"/>
              <a:gd name="connsiteY10" fmla="*/ 795418 h 2323239"/>
              <a:gd name="connsiteX11" fmla="*/ 4507603 w 4507603"/>
              <a:gd name="connsiteY11" fmla="*/ 795418 h 2323239"/>
              <a:gd name="connsiteX0" fmla="*/ 0 w 4507603"/>
              <a:gd name="connsiteY0" fmla="*/ 296657 h 2320313"/>
              <a:gd name="connsiteX1" fmla="*/ 199621 w 4507603"/>
              <a:gd name="connsiteY1" fmla="*/ 1191739 h 2320313"/>
              <a:gd name="connsiteX2" fmla="*/ 676136 w 4507603"/>
              <a:gd name="connsiteY2" fmla="*/ 1938714 h 2320313"/>
              <a:gd name="connsiteX3" fmla="*/ 1429552 w 4507603"/>
              <a:gd name="connsiteY3" fmla="*/ 560673 h 2320313"/>
              <a:gd name="connsiteX4" fmla="*/ 1854555 w 4507603"/>
              <a:gd name="connsiteY4" fmla="*/ 1642498 h 2320313"/>
              <a:gd name="connsiteX5" fmla="*/ 2266680 w 4507603"/>
              <a:gd name="connsiteY5" fmla="*/ 831128 h 2320313"/>
              <a:gd name="connsiteX6" fmla="*/ 2910623 w 4507603"/>
              <a:gd name="connsiteY6" fmla="*/ 2318639 h 2320313"/>
              <a:gd name="connsiteX7" fmla="*/ 3284110 w 4507603"/>
              <a:gd name="connsiteY7" fmla="*/ 1101586 h 2320313"/>
              <a:gd name="connsiteX8" fmla="*/ 3567445 w 4507603"/>
              <a:gd name="connsiteY8" fmla="*/ 6880 h 2320313"/>
              <a:gd name="connsiteX9" fmla="*/ 4024645 w 4507603"/>
              <a:gd name="connsiteY9" fmla="*/ 1751968 h 2320313"/>
              <a:gd name="connsiteX10" fmla="*/ 4507603 w 4507603"/>
              <a:gd name="connsiteY10" fmla="*/ 792492 h 2320313"/>
              <a:gd name="connsiteX11" fmla="*/ 4507603 w 4507603"/>
              <a:gd name="connsiteY11" fmla="*/ 792492 h 2320313"/>
              <a:gd name="connsiteX0" fmla="*/ 0 w 4507603"/>
              <a:gd name="connsiteY0" fmla="*/ 291624 h 2315280"/>
              <a:gd name="connsiteX1" fmla="*/ 199621 w 4507603"/>
              <a:gd name="connsiteY1" fmla="*/ 1186706 h 2315280"/>
              <a:gd name="connsiteX2" fmla="*/ 676136 w 4507603"/>
              <a:gd name="connsiteY2" fmla="*/ 1933681 h 2315280"/>
              <a:gd name="connsiteX3" fmla="*/ 1429552 w 4507603"/>
              <a:gd name="connsiteY3" fmla="*/ 555640 h 2315280"/>
              <a:gd name="connsiteX4" fmla="*/ 1854555 w 4507603"/>
              <a:gd name="connsiteY4" fmla="*/ 1637465 h 2315280"/>
              <a:gd name="connsiteX5" fmla="*/ 2266680 w 4507603"/>
              <a:gd name="connsiteY5" fmla="*/ 826095 h 2315280"/>
              <a:gd name="connsiteX6" fmla="*/ 2910623 w 4507603"/>
              <a:gd name="connsiteY6" fmla="*/ 2313606 h 2315280"/>
              <a:gd name="connsiteX7" fmla="*/ 3284110 w 4507603"/>
              <a:gd name="connsiteY7" fmla="*/ 1096553 h 2315280"/>
              <a:gd name="connsiteX8" fmla="*/ 3567445 w 4507603"/>
              <a:gd name="connsiteY8" fmla="*/ 1847 h 2315280"/>
              <a:gd name="connsiteX9" fmla="*/ 4024645 w 4507603"/>
              <a:gd name="connsiteY9" fmla="*/ 1746935 h 2315280"/>
              <a:gd name="connsiteX10" fmla="*/ 4507603 w 4507603"/>
              <a:gd name="connsiteY10" fmla="*/ 787459 h 2315280"/>
              <a:gd name="connsiteX11" fmla="*/ 4507603 w 4507603"/>
              <a:gd name="connsiteY11" fmla="*/ 787459 h 2315280"/>
              <a:gd name="connsiteX0" fmla="*/ 0 w 4507603"/>
              <a:gd name="connsiteY0" fmla="*/ 292150 h 3382998"/>
              <a:gd name="connsiteX1" fmla="*/ 199621 w 4507603"/>
              <a:gd name="connsiteY1" fmla="*/ 1187232 h 3382998"/>
              <a:gd name="connsiteX2" fmla="*/ 676136 w 4507603"/>
              <a:gd name="connsiteY2" fmla="*/ 1934207 h 3382998"/>
              <a:gd name="connsiteX3" fmla="*/ 1429552 w 4507603"/>
              <a:gd name="connsiteY3" fmla="*/ 556166 h 3382998"/>
              <a:gd name="connsiteX4" fmla="*/ 1854555 w 4507603"/>
              <a:gd name="connsiteY4" fmla="*/ 1637991 h 3382998"/>
              <a:gd name="connsiteX5" fmla="*/ 2266680 w 4507603"/>
              <a:gd name="connsiteY5" fmla="*/ 826621 h 3382998"/>
              <a:gd name="connsiteX6" fmla="*/ 2808210 w 4507603"/>
              <a:gd name="connsiteY6" fmla="*/ 3382152 h 3382998"/>
              <a:gd name="connsiteX7" fmla="*/ 3284110 w 4507603"/>
              <a:gd name="connsiteY7" fmla="*/ 1097079 h 3382998"/>
              <a:gd name="connsiteX8" fmla="*/ 3567445 w 4507603"/>
              <a:gd name="connsiteY8" fmla="*/ 2373 h 3382998"/>
              <a:gd name="connsiteX9" fmla="*/ 4024645 w 4507603"/>
              <a:gd name="connsiteY9" fmla="*/ 1747461 h 3382998"/>
              <a:gd name="connsiteX10" fmla="*/ 4507603 w 4507603"/>
              <a:gd name="connsiteY10" fmla="*/ 787985 h 3382998"/>
              <a:gd name="connsiteX11" fmla="*/ 4507603 w 4507603"/>
              <a:gd name="connsiteY11" fmla="*/ 787985 h 3382998"/>
              <a:gd name="connsiteX0" fmla="*/ 0 w 4507603"/>
              <a:gd name="connsiteY0" fmla="*/ 292062 h 3236668"/>
              <a:gd name="connsiteX1" fmla="*/ 199621 w 4507603"/>
              <a:gd name="connsiteY1" fmla="*/ 1187144 h 3236668"/>
              <a:gd name="connsiteX2" fmla="*/ 676136 w 4507603"/>
              <a:gd name="connsiteY2" fmla="*/ 1934119 h 3236668"/>
              <a:gd name="connsiteX3" fmla="*/ 1429552 w 4507603"/>
              <a:gd name="connsiteY3" fmla="*/ 556078 h 3236668"/>
              <a:gd name="connsiteX4" fmla="*/ 1854555 w 4507603"/>
              <a:gd name="connsiteY4" fmla="*/ 1637903 h 3236668"/>
              <a:gd name="connsiteX5" fmla="*/ 2266680 w 4507603"/>
              <a:gd name="connsiteY5" fmla="*/ 826533 h 3236668"/>
              <a:gd name="connsiteX6" fmla="*/ 2815526 w 4507603"/>
              <a:gd name="connsiteY6" fmla="*/ 3235760 h 3236668"/>
              <a:gd name="connsiteX7" fmla="*/ 3284110 w 4507603"/>
              <a:gd name="connsiteY7" fmla="*/ 1096991 h 3236668"/>
              <a:gd name="connsiteX8" fmla="*/ 3567445 w 4507603"/>
              <a:gd name="connsiteY8" fmla="*/ 2285 h 3236668"/>
              <a:gd name="connsiteX9" fmla="*/ 4024645 w 4507603"/>
              <a:gd name="connsiteY9" fmla="*/ 1747373 h 3236668"/>
              <a:gd name="connsiteX10" fmla="*/ 4507603 w 4507603"/>
              <a:gd name="connsiteY10" fmla="*/ 787897 h 3236668"/>
              <a:gd name="connsiteX11" fmla="*/ 4507603 w 4507603"/>
              <a:gd name="connsiteY11" fmla="*/ 787897 h 3236668"/>
              <a:gd name="connsiteX0" fmla="*/ 0 w 4507603"/>
              <a:gd name="connsiteY0" fmla="*/ 160860 h 3105454"/>
              <a:gd name="connsiteX1" fmla="*/ 199621 w 4507603"/>
              <a:gd name="connsiteY1" fmla="*/ 1055942 h 3105454"/>
              <a:gd name="connsiteX2" fmla="*/ 676136 w 4507603"/>
              <a:gd name="connsiteY2" fmla="*/ 1802917 h 3105454"/>
              <a:gd name="connsiteX3" fmla="*/ 1429552 w 4507603"/>
              <a:gd name="connsiteY3" fmla="*/ 424876 h 3105454"/>
              <a:gd name="connsiteX4" fmla="*/ 1854555 w 4507603"/>
              <a:gd name="connsiteY4" fmla="*/ 1506701 h 3105454"/>
              <a:gd name="connsiteX5" fmla="*/ 2266680 w 4507603"/>
              <a:gd name="connsiteY5" fmla="*/ 695331 h 3105454"/>
              <a:gd name="connsiteX6" fmla="*/ 2815526 w 4507603"/>
              <a:gd name="connsiteY6" fmla="*/ 3104558 h 3105454"/>
              <a:gd name="connsiteX7" fmla="*/ 3284110 w 4507603"/>
              <a:gd name="connsiteY7" fmla="*/ 965789 h 3105454"/>
              <a:gd name="connsiteX8" fmla="*/ 3560130 w 4507603"/>
              <a:gd name="connsiteY8" fmla="*/ 2756 h 3105454"/>
              <a:gd name="connsiteX9" fmla="*/ 4024645 w 4507603"/>
              <a:gd name="connsiteY9" fmla="*/ 1616171 h 3105454"/>
              <a:gd name="connsiteX10" fmla="*/ 4507603 w 4507603"/>
              <a:gd name="connsiteY10" fmla="*/ 656695 h 3105454"/>
              <a:gd name="connsiteX11" fmla="*/ 4507603 w 4507603"/>
              <a:gd name="connsiteY11" fmla="*/ 656695 h 3105454"/>
              <a:gd name="connsiteX0" fmla="*/ 0 w 4507603"/>
              <a:gd name="connsiteY0" fmla="*/ 160860 h 3105454"/>
              <a:gd name="connsiteX1" fmla="*/ 199621 w 4507603"/>
              <a:gd name="connsiteY1" fmla="*/ 1055942 h 3105454"/>
              <a:gd name="connsiteX2" fmla="*/ 676136 w 4507603"/>
              <a:gd name="connsiteY2" fmla="*/ 1802917 h 3105454"/>
              <a:gd name="connsiteX3" fmla="*/ 1429552 w 4507603"/>
              <a:gd name="connsiteY3" fmla="*/ 541919 h 3105454"/>
              <a:gd name="connsiteX4" fmla="*/ 1854555 w 4507603"/>
              <a:gd name="connsiteY4" fmla="*/ 1506701 h 3105454"/>
              <a:gd name="connsiteX5" fmla="*/ 2266680 w 4507603"/>
              <a:gd name="connsiteY5" fmla="*/ 695331 h 3105454"/>
              <a:gd name="connsiteX6" fmla="*/ 2815526 w 4507603"/>
              <a:gd name="connsiteY6" fmla="*/ 3104558 h 3105454"/>
              <a:gd name="connsiteX7" fmla="*/ 3284110 w 4507603"/>
              <a:gd name="connsiteY7" fmla="*/ 965789 h 3105454"/>
              <a:gd name="connsiteX8" fmla="*/ 3560130 w 4507603"/>
              <a:gd name="connsiteY8" fmla="*/ 2756 h 3105454"/>
              <a:gd name="connsiteX9" fmla="*/ 4024645 w 4507603"/>
              <a:gd name="connsiteY9" fmla="*/ 1616171 h 3105454"/>
              <a:gd name="connsiteX10" fmla="*/ 4507603 w 4507603"/>
              <a:gd name="connsiteY10" fmla="*/ 656695 h 3105454"/>
              <a:gd name="connsiteX11" fmla="*/ 4507603 w 4507603"/>
              <a:gd name="connsiteY11" fmla="*/ 656695 h 3105454"/>
              <a:gd name="connsiteX0" fmla="*/ 0 w 4507603"/>
              <a:gd name="connsiteY0" fmla="*/ 160860 h 3106628"/>
              <a:gd name="connsiteX1" fmla="*/ 199621 w 4507603"/>
              <a:gd name="connsiteY1" fmla="*/ 1055942 h 3106628"/>
              <a:gd name="connsiteX2" fmla="*/ 676136 w 4507603"/>
              <a:gd name="connsiteY2" fmla="*/ 1802917 h 3106628"/>
              <a:gd name="connsiteX3" fmla="*/ 1429552 w 4507603"/>
              <a:gd name="connsiteY3" fmla="*/ 541919 h 3106628"/>
              <a:gd name="connsiteX4" fmla="*/ 1854555 w 4507603"/>
              <a:gd name="connsiteY4" fmla="*/ 1506701 h 3106628"/>
              <a:gd name="connsiteX5" fmla="*/ 2266680 w 4507603"/>
              <a:gd name="connsiteY5" fmla="*/ 695331 h 3106628"/>
              <a:gd name="connsiteX6" fmla="*/ 2815526 w 4507603"/>
              <a:gd name="connsiteY6" fmla="*/ 3104558 h 3106628"/>
              <a:gd name="connsiteX7" fmla="*/ 3284110 w 4507603"/>
              <a:gd name="connsiteY7" fmla="*/ 965789 h 3106628"/>
              <a:gd name="connsiteX8" fmla="*/ 3560130 w 4507603"/>
              <a:gd name="connsiteY8" fmla="*/ 2756 h 3106628"/>
              <a:gd name="connsiteX9" fmla="*/ 4024645 w 4507603"/>
              <a:gd name="connsiteY9" fmla="*/ 1616171 h 3106628"/>
              <a:gd name="connsiteX10" fmla="*/ 4507603 w 4507603"/>
              <a:gd name="connsiteY10" fmla="*/ 656695 h 3106628"/>
              <a:gd name="connsiteX11" fmla="*/ 4507603 w 4507603"/>
              <a:gd name="connsiteY11" fmla="*/ 656695 h 3106628"/>
              <a:gd name="connsiteX0" fmla="*/ 0 w 4507603"/>
              <a:gd name="connsiteY0" fmla="*/ 160823 h 3106591"/>
              <a:gd name="connsiteX1" fmla="*/ 199621 w 4507603"/>
              <a:gd name="connsiteY1" fmla="*/ 1055905 h 3106591"/>
              <a:gd name="connsiteX2" fmla="*/ 676136 w 4507603"/>
              <a:gd name="connsiteY2" fmla="*/ 1802880 h 3106591"/>
              <a:gd name="connsiteX3" fmla="*/ 1429552 w 4507603"/>
              <a:gd name="connsiteY3" fmla="*/ 541882 h 3106591"/>
              <a:gd name="connsiteX4" fmla="*/ 1854555 w 4507603"/>
              <a:gd name="connsiteY4" fmla="*/ 1506664 h 3106591"/>
              <a:gd name="connsiteX5" fmla="*/ 2266680 w 4507603"/>
              <a:gd name="connsiteY5" fmla="*/ 695294 h 3106591"/>
              <a:gd name="connsiteX6" fmla="*/ 2815526 w 4507603"/>
              <a:gd name="connsiteY6" fmla="*/ 3104521 h 3106591"/>
              <a:gd name="connsiteX7" fmla="*/ 3284110 w 4507603"/>
              <a:gd name="connsiteY7" fmla="*/ 965752 h 3106591"/>
              <a:gd name="connsiteX8" fmla="*/ 3560130 w 4507603"/>
              <a:gd name="connsiteY8" fmla="*/ 2719 h 3106591"/>
              <a:gd name="connsiteX9" fmla="*/ 4024645 w 4507603"/>
              <a:gd name="connsiteY9" fmla="*/ 1616134 h 3106591"/>
              <a:gd name="connsiteX10" fmla="*/ 4507603 w 4507603"/>
              <a:gd name="connsiteY10" fmla="*/ 656658 h 3106591"/>
              <a:gd name="connsiteX11" fmla="*/ 4507603 w 4507603"/>
              <a:gd name="connsiteY11" fmla="*/ 656658 h 3106591"/>
              <a:gd name="connsiteX0" fmla="*/ 0 w 4507603"/>
              <a:gd name="connsiteY0" fmla="*/ 160680 h 2879865"/>
              <a:gd name="connsiteX1" fmla="*/ 199621 w 4507603"/>
              <a:gd name="connsiteY1" fmla="*/ 1055762 h 2879865"/>
              <a:gd name="connsiteX2" fmla="*/ 676136 w 4507603"/>
              <a:gd name="connsiteY2" fmla="*/ 1802737 h 2879865"/>
              <a:gd name="connsiteX3" fmla="*/ 1429552 w 4507603"/>
              <a:gd name="connsiteY3" fmla="*/ 541739 h 2879865"/>
              <a:gd name="connsiteX4" fmla="*/ 1854555 w 4507603"/>
              <a:gd name="connsiteY4" fmla="*/ 1506521 h 2879865"/>
              <a:gd name="connsiteX5" fmla="*/ 2266680 w 4507603"/>
              <a:gd name="connsiteY5" fmla="*/ 695151 h 2879865"/>
              <a:gd name="connsiteX6" fmla="*/ 2874048 w 4507603"/>
              <a:gd name="connsiteY6" fmla="*/ 2877607 h 2879865"/>
              <a:gd name="connsiteX7" fmla="*/ 3284110 w 4507603"/>
              <a:gd name="connsiteY7" fmla="*/ 965609 h 2879865"/>
              <a:gd name="connsiteX8" fmla="*/ 3560130 w 4507603"/>
              <a:gd name="connsiteY8" fmla="*/ 2576 h 2879865"/>
              <a:gd name="connsiteX9" fmla="*/ 4024645 w 4507603"/>
              <a:gd name="connsiteY9" fmla="*/ 1615991 h 2879865"/>
              <a:gd name="connsiteX10" fmla="*/ 4507603 w 4507603"/>
              <a:gd name="connsiteY10" fmla="*/ 656515 h 2879865"/>
              <a:gd name="connsiteX11" fmla="*/ 4507603 w 4507603"/>
              <a:gd name="connsiteY11" fmla="*/ 656515 h 2879865"/>
              <a:gd name="connsiteX0" fmla="*/ 0 w 4507603"/>
              <a:gd name="connsiteY0" fmla="*/ 160746 h 2879931"/>
              <a:gd name="connsiteX1" fmla="*/ 199621 w 4507603"/>
              <a:gd name="connsiteY1" fmla="*/ 1055828 h 2879931"/>
              <a:gd name="connsiteX2" fmla="*/ 676136 w 4507603"/>
              <a:gd name="connsiteY2" fmla="*/ 1802803 h 2879931"/>
              <a:gd name="connsiteX3" fmla="*/ 1429552 w 4507603"/>
              <a:gd name="connsiteY3" fmla="*/ 541805 h 2879931"/>
              <a:gd name="connsiteX4" fmla="*/ 1854555 w 4507603"/>
              <a:gd name="connsiteY4" fmla="*/ 1506587 h 2879931"/>
              <a:gd name="connsiteX5" fmla="*/ 2266680 w 4507603"/>
              <a:gd name="connsiteY5" fmla="*/ 695217 h 2879931"/>
              <a:gd name="connsiteX6" fmla="*/ 2874048 w 4507603"/>
              <a:gd name="connsiteY6" fmla="*/ 2877673 h 2879931"/>
              <a:gd name="connsiteX7" fmla="*/ 3284110 w 4507603"/>
              <a:gd name="connsiteY7" fmla="*/ 965675 h 2879931"/>
              <a:gd name="connsiteX8" fmla="*/ 3560130 w 4507603"/>
              <a:gd name="connsiteY8" fmla="*/ 2642 h 2879931"/>
              <a:gd name="connsiteX9" fmla="*/ 4024645 w 4507603"/>
              <a:gd name="connsiteY9" fmla="*/ 1616057 h 2879931"/>
              <a:gd name="connsiteX10" fmla="*/ 4507603 w 4507603"/>
              <a:gd name="connsiteY10" fmla="*/ 656581 h 2879931"/>
              <a:gd name="connsiteX11" fmla="*/ 4507603 w 4507603"/>
              <a:gd name="connsiteY11" fmla="*/ 656581 h 2879931"/>
              <a:gd name="connsiteX0" fmla="*/ 0 w 4507603"/>
              <a:gd name="connsiteY0" fmla="*/ 161051 h 2880236"/>
              <a:gd name="connsiteX1" fmla="*/ 199621 w 4507603"/>
              <a:gd name="connsiteY1" fmla="*/ 1056133 h 2880236"/>
              <a:gd name="connsiteX2" fmla="*/ 676136 w 4507603"/>
              <a:gd name="connsiteY2" fmla="*/ 1803108 h 2880236"/>
              <a:gd name="connsiteX3" fmla="*/ 1429552 w 4507603"/>
              <a:gd name="connsiteY3" fmla="*/ 542110 h 2880236"/>
              <a:gd name="connsiteX4" fmla="*/ 1854555 w 4507603"/>
              <a:gd name="connsiteY4" fmla="*/ 1506892 h 2880236"/>
              <a:gd name="connsiteX5" fmla="*/ 2266680 w 4507603"/>
              <a:gd name="connsiteY5" fmla="*/ 695522 h 2880236"/>
              <a:gd name="connsiteX6" fmla="*/ 2874048 w 4507603"/>
              <a:gd name="connsiteY6" fmla="*/ 2877978 h 2880236"/>
              <a:gd name="connsiteX7" fmla="*/ 3284110 w 4507603"/>
              <a:gd name="connsiteY7" fmla="*/ 965980 h 2880236"/>
              <a:gd name="connsiteX8" fmla="*/ 3560130 w 4507603"/>
              <a:gd name="connsiteY8" fmla="*/ 2947 h 2880236"/>
              <a:gd name="connsiteX9" fmla="*/ 4024645 w 4507603"/>
              <a:gd name="connsiteY9" fmla="*/ 1616362 h 2880236"/>
              <a:gd name="connsiteX10" fmla="*/ 4507603 w 4507603"/>
              <a:gd name="connsiteY10" fmla="*/ 656886 h 2880236"/>
              <a:gd name="connsiteX11" fmla="*/ 4507603 w 4507603"/>
              <a:gd name="connsiteY11" fmla="*/ 656886 h 2880236"/>
              <a:gd name="connsiteX0" fmla="*/ 0 w 4507603"/>
              <a:gd name="connsiteY0" fmla="*/ 161379 h 2880564"/>
              <a:gd name="connsiteX1" fmla="*/ 199621 w 4507603"/>
              <a:gd name="connsiteY1" fmla="*/ 1056461 h 2880564"/>
              <a:gd name="connsiteX2" fmla="*/ 676136 w 4507603"/>
              <a:gd name="connsiteY2" fmla="*/ 1803436 h 2880564"/>
              <a:gd name="connsiteX3" fmla="*/ 1429552 w 4507603"/>
              <a:gd name="connsiteY3" fmla="*/ 542438 h 2880564"/>
              <a:gd name="connsiteX4" fmla="*/ 1854555 w 4507603"/>
              <a:gd name="connsiteY4" fmla="*/ 1507220 h 2880564"/>
              <a:gd name="connsiteX5" fmla="*/ 2266680 w 4507603"/>
              <a:gd name="connsiteY5" fmla="*/ 695850 h 2880564"/>
              <a:gd name="connsiteX6" fmla="*/ 2874048 w 4507603"/>
              <a:gd name="connsiteY6" fmla="*/ 2878306 h 2880564"/>
              <a:gd name="connsiteX7" fmla="*/ 3284110 w 4507603"/>
              <a:gd name="connsiteY7" fmla="*/ 966308 h 2880564"/>
              <a:gd name="connsiteX8" fmla="*/ 3560130 w 4507603"/>
              <a:gd name="connsiteY8" fmla="*/ 3275 h 2880564"/>
              <a:gd name="connsiteX9" fmla="*/ 4024645 w 4507603"/>
              <a:gd name="connsiteY9" fmla="*/ 1616690 h 2880564"/>
              <a:gd name="connsiteX10" fmla="*/ 4507603 w 4507603"/>
              <a:gd name="connsiteY10" fmla="*/ 657214 h 2880564"/>
              <a:gd name="connsiteX11" fmla="*/ 4507603 w 4507603"/>
              <a:gd name="connsiteY11" fmla="*/ 657214 h 2880564"/>
              <a:gd name="connsiteX0" fmla="*/ 0 w 4507603"/>
              <a:gd name="connsiteY0" fmla="*/ 160708 h 2916436"/>
              <a:gd name="connsiteX1" fmla="*/ 199621 w 4507603"/>
              <a:gd name="connsiteY1" fmla="*/ 1055790 h 2916436"/>
              <a:gd name="connsiteX2" fmla="*/ 676136 w 4507603"/>
              <a:gd name="connsiteY2" fmla="*/ 1802765 h 2916436"/>
              <a:gd name="connsiteX3" fmla="*/ 1429552 w 4507603"/>
              <a:gd name="connsiteY3" fmla="*/ 541767 h 2916436"/>
              <a:gd name="connsiteX4" fmla="*/ 1854555 w 4507603"/>
              <a:gd name="connsiteY4" fmla="*/ 1506549 h 2916436"/>
              <a:gd name="connsiteX5" fmla="*/ 2266680 w 4507603"/>
              <a:gd name="connsiteY5" fmla="*/ 695179 h 2916436"/>
              <a:gd name="connsiteX6" fmla="*/ 3144711 w 4507603"/>
              <a:gd name="connsiteY6" fmla="*/ 2914211 h 2916436"/>
              <a:gd name="connsiteX7" fmla="*/ 3284110 w 4507603"/>
              <a:gd name="connsiteY7" fmla="*/ 965637 h 2916436"/>
              <a:gd name="connsiteX8" fmla="*/ 3560130 w 4507603"/>
              <a:gd name="connsiteY8" fmla="*/ 2604 h 2916436"/>
              <a:gd name="connsiteX9" fmla="*/ 4024645 w 4507603"/>
              <a:gd name="connsiteY9" fmla="*/ 1616019 h 2916436"/>
              <a:gd name="connsiteX10" fmla="*/ 4507603 w 4507603"/>
              <a:gd name="connsiteY10" fmla="*/ 656543 h 2916436"/>
              <a:gd name="connsiteX11" fmla="*/ 4507603 w 4507603"/>
              <a:gd name="connsiteY11" fmla="*/ 656543 h 2916436"/>
              <a:gd name="connsiteX0" fmla="*/ 0 w 4507603"/>
              <a:gd name="connsiteY0" fmla="*/ 173715 h 2927898"/>
              <a:gd name="connsiteX1" fmla="*/ 199621 w 4507603"/>
              <a:gd name="connsiteY1" fmla="*/ 1068797 h 2927898"/>
              <a:gd name="connsiteX2" fmla="*/ 676136 w 4507603"/>
              <a:gd name="connsiteY2" fmla="*/ 1815772 h 2927898"/>
              <a:gd name="connsiteX3" fmla="*/ 1429552 w 4507603"/>
              <a:gd name="connsiteY3" fmla="*/ 554774 h 2927898"/>
              <a:gd name="connsiteX4" fmla="*/ 1854555 w 4507603"/>
              <a:gd name="connsiteY4" fmla="*/ 1519556 h 2927898"/>
              <a:gd name="connsiteX5" fmla="*/ 2266680 w 4507603"/>
              <a:gd name="connsiteY5" fmla="*/ 708186 h 2927898"/>
              <a:gd name="connsiteX6" fmla="*/ 3144711 w 4507603"/>
              <a:gd name="connsiteY6" fmla="*/ 2927218 h 2927898"/>
              <a:gd name="connsiteX7" fmla="*/ 3547457 w 4507603"/>
              <a:gd name="connsiteY7" fmla="*/ 934753 h 2927898"/>
              <a:gd name="connsiteX8" fmla="*/ 3560130 w 4507603"/>
              <a:gd name="connsiteY8" fmla="*/ 15611 h 2927898"/>
              <a:gd name="connsiteX9" fmla="*/ 4024645 w 4507603"/>
              <a:gd name="connsiteY9" fmla="*/ 1629026 h 2927898"/>
              <a:gd name="connsiteX10" fmla="*/ 4507603 w 4507603"/>
              <a:gd name="connsiteY10" fmla="*/ 669550 h 2927898"/>
              <a:gd name="connsiteX11" fmla="*/ 4507603 w 4507603"/>
              <a:gd name="connsiteY11" fmla="*/ 669550 h 2927898"/>
              <a:gd name="connsiteX0" fmla="*/ 0 w 4507603"/>
              <a:gd name="connsiteY0" fmla="*/ 109299 h 2863477"/>
              <a:gd name="connsiteX1" fmla="*/ 199621 w 4507603"/>
              <a:gd name="connsiteY1" fmla="*/ 1004381 h 2863477"/>
              <a:gd name="connsiteX2" fmla="*/ 676136 w 4507603"/>
              <a:gd name="connsiteY2" fmla="*/ 1751356 h 2863477"/>
              <a:gd name="connsiteX3" fmla="*/ 1429552 w 4507603"/>
              <a:gd name="connsiteY3" fmla="*/ 490358 h 2863477"/>
              <a:gd name="connsiteX4" fmla="*/ 1854555 w 4507603"/>
              <a:gd name="connsiteY4" fmla="*/ 1455140 h 2863477"/>
              <a:gd name="connsiteX5" fmla="*/ 2266680 w 4507603"/>
              <a:gd name="connsiteY5" fmla="*/ 643770 h 2863477"/>
              <a:gd name="connsiteX6" fmla="*/ 3144711 w 4507603"/>
              <a:gd name="connsiteY6" fmla="*/ 2862802 h 2863477"/>
              <a:gd name="connsiteX7" fmla="*/ 3547457 w 4507603"/>
              <a:gd name="connsiteY7" fmla="*/ 870337 h 2863477"/>
              <a:gd name="connsiteX8" fmla="*/ 3772271 w 4507603"/>
              <a:gd name="connsiteY8" fmla="*/ 17032 h 2863477"/>
              <a:gd name="connsiteX9" fmla="*/ 4024645 w 4507603"/>
              <a:gd name="connsiteY9" fmla="*/ 1564610 h 2863477"/>
              <a:gd name="connsiteX10" fmla="*/ 4507603 w 4507603"/>
              <a:gd name="connsiteY10" fmla="*/ 605134 h 2863477"/>
              <a:gd name="connsiteX11" fmla="*/ 4507603 w 4507603"/>
              <a:gd name="connsiteY11" fmla="*/ 605134 h 2863477"/>
              <a:gd name="connsiteX0" fmla="*/ 0 w 4507603"/>
              <a:gd name="connsiteY0" fmla="*/ 111717 h 2865895"/>
              <a:gd name="connsiteX1" fmla="*/ 199621 w 4507603"/>
              <a:gd name="connsiteY1" fmla="*/ 1006799 h 2865895"/>
              <a:gd name="connsiteX2" fmla="*/ 676136 w 4507603"/>
              <a:gd name="connsiteY2" fmla="*/ 1753774 h 2865895"/>
              <a:gd name="connsiteX3" fmla="*/ 1429552 w 4507603"/>
              <a:gd name="connsiteY3" fmla="*/ 492776 h 2865895"/>
              <a:gd name="connsiteX4" fmla="*/ 1854555 w 4507603"/>
              <a:gd name="connsiteY4" fmla="*/ 1457558 h 2865895"/>
              <a:gd name="connsiteX5" fmla="*/ 2266680 w 4507603"/>
              <a:gd name="connsiteY5" fmla="*/ 646188 h 2865895"/>
              <a:gd name="connsiteX6" fmla="*/ 3144711 w 4507603"/>
              <a:gd name="connsiteY6" fmla="*/ 2865220 h 2865895"/>
              <a:gd name="connsiteX7" fmla="*/ 3547457 w 4507603"/>
              <a:gd name="connsiteY7" fmla="*/ 872755 h 2865895"/>
              <a:gd name="connsiteX8" fmla="*/ 3772271 w 4507603"/>
              <a:gd name="connsiteY8" fmla="*/ 19450 h 2865895"/>
              <a:gd name="connsiteX9" fmla="*/ 4251416 w 4507603"/>
              <a:gd name="connsiteY9" fmla="*/ 1625549 h 2865895"/>
              <a:gd name="connsiteX10" fmla="*/ 4507603 w 4507603"/>
              <a:gd name="connsiteY10" fmla="*/ 607552 h 2865895"/>
              <a:gd name="connsiteX11" fmla="*/ 4507603 w 4507603"/>
              <a:gd name="connsiteY11" fmla="*/ 607552 h 2865895"/>
              <a:gd name="connsiteX0" fmla="*/ 0 w 4507603"/>
              <a:gd name="connsiteY0" fmla="*/ 0 h 2754169"/>
              <a:gd name="connsiteX1" fmla="*/ 199621 w 4507603"/>
              <a:gd name="connsiteY1" fmla="*/ 895082 h 2754169"/>
              <a:gd name="connsiteX2" fmla="*/ 676136 w 4507603"/>
              <a:gd name="connsiteY2" fmla="*/ 1642057 h 2754169"/>
              <a:gd name="connsiteX3" fmla="*/ 1429552 w 4507603"/>
              <a:gd name="connsiteY3" fmla="*/ 381059 h 2754169"/>
              <a:gd name="connsiteX4" fmla="*/ 1854555 w 4507603"/>
              <a:gd name="connsiteY4" fmla="*/ 1345841 h 2754169"/>
              <a:gd name="connsiteX5" fmla="*/ 2266680 w 4507603"/>
              <a:gd name="connsiteY5" fmla="*/ 534471 h 2754169"/>
              <a:gd name="connsiteX6" fmla="*/ 3144711 w 4507603"/>
              <a:gd name="connsiteY6" fmla="*/ 2753503 h 2754169"/>
              <a:gd name="connsiteX7" fmla="*/ 3547457 w 4507603"/>
              <a:gd name="connsiteY7" fmla="*/ 761038 h 2754169"/>
              <a:gd name="connsiteX8" fmla="*/ 3867368 w 4507603"/>
              <a:gd name="connsiteY8" fmla="*/ 39407 h 2754169"/>
              <a:gd name="connsiteX9" fmla="*/ 4251416 w 4507603"/>
              <a:gd name="connsiteY9" fmla="*/ 1513832 h 2754169"/>
              <a:gd name="connsiteX10" fmla="*/ 4507603 w 4507603"/>
              <a:gd name="connsiteY10" fmla="*/ 495835 h 2754169"/>
              <a:gd name="connsiteX11" fmla="*/ 4507603 w 4507603"/>
              <a:gd name="connsiteY11" fmla="*/ 495835 h 2754169"/>
              <a:gd name="connsiteX0" fmla="*/ 0 w 4507603"/>
              <a:gd name="connsiteY0" fmla="*/ 0 h 2754169"/>
              <a:gd name="connsiteX1" fmla="*/ 199621 w 4507603"/>
              <a:gd name="connsiteY1" fmla="*/ 895082 h 2754169"/>
              <a:gd name="connsiteX2" fmla="*/ 676136 w 4507603"/>
              <a:gd name="connsiteY2" fmla="*/ 1642057 h 2754169"/>
              <a:gd name="connsiteX3" fmla="*/ 1429552 w 4507603"/>
              <a:gd name="connsiteY3" fmla="*/ 381059 h 2754169"/>
              <a:gd name="connsiteX4" fmla="*/ 1854555 w 4507603"/>
              <a:gd name="connsiteY4" fmla="*/ 1345841 h 2754169"/>
              <a:gd name="connsiteX5" fmla="*/ 2266680 w 4507603"/>
              <a:gd name="connsiteY5" fmla="*/ 534471 h 2754169"/>
              <a:gd name="connsiteX6" fmla="*/ 3144711 w 4507603"/>
              <a:gd name="connsiteY6" fmla="*/ 2753503 h 2754169"/>
              <a:gd name="connsiteX7" fmla="*/ 3547457 w 4507603"/>
              <a:gd name="connsiteY7" fmla="*/ 761038 h 2754169"/>
              <a:gd name="connsiteX8" fmla="*/ 3867368 w 4507603"/>
              <a:gd name="connsiteY8" fmla="*/ 39407 h 2754169"/>
              <a:gd name="connsiteX9" fmla="*/ 4251416 w 4507603"/>
              <a:gd name="connsiteY9" fmla="*/ 1513832 h 2754169"/>
              <a:gd name="connsiteX10" fmla="*/ 4507603 w 4507603"/>
              <a:gd name="connsiteY10" fmla="*/ 495835 h 2754169"/>
              <a:gd name="connsiteX11" fmla="*/ 4507603 w 4507603"/>
              <a:gd name="connsiteY11" fmla="*/ 495835 h 2754169"/>
              <a:gd name="connsiteX0" fmla="*/ 0 w 4507603"/>
              <a:gd name="connsiteY0" fmla="*/ 168 h 2754337"/>
              <a:gd name="connsiteX1" fmla="*/ 199621 w 4507603"/>
              <a:gd name="connsiteY1" fmla="*/ 895250 h 2754337"/>
              <a:gd name="connsiteX2" fmla="*/ 676136 w 4507603"/>
              <a:gd name="connsiteY2" fmla="*/ 1642225 h 2754337"/>
              <a:gd name="connsiteX3" fmla="*/ 1429552 w 4507603"/>
              <a:gd name="connsiteY3" fmla="*/ 381227 h 2754337"/>
              <a:gd name="connsiteX4" fmla="*/ 1854555 w 4507603"/>
              <a:gd name="connsiteY4" fmla="*/ 1346009 h 2754337"/>
              <a:gd name="connsiteX5" fmla="*/ 2266680 w 4507603"/>
              <a:gd name="connsiteY5" fmla="*/ 534639 h 2754337"/>
              <a:gd name="connsiteX6" fmla="*/ 3144711 w 4507603"/>
              <a:gd name="connsiteY6" fmla="*/ 2753671 h 2754337"/>
              <a:gd name="connsiteX7" fmla="*/ 3547457 w 4507603"/>
              <a:gd name="connsiteY7" fmla="*/ 761206 h 2754337"/>
              <a:gd name="connsiteX8" fmla="*/ 3867368 w 4507603"/>
              <a:gd name="connsiteY8" fmla="*/ 39575 h 2754337"/>
              <a:gd name="connsiteX9" fmla="*/ 4251416 w 4507603"/>
              <a:gd name="connsiteY9" fmla="*/ 1514000 h 2754337"/>
              <a:gd name="connsiteX10" fmla="*/ 4507603 w 4507603"/>
              <a:gd name="connsiteY10" fmla="*/ 496003 h 2754337"/>
              <a:gd name="connsiteX11" fmla="*/ 4507603 w 4507603"/>
              <a:gd name="connsiteY11" fmla="*/ 496003 h 2754337"/>
              <a:gd name="connsiteX0" fmla="*/ 0 w 4507603"/>
              <a:gd name="connsiteY0" fmla="*/ 168 h 2754337"/>
              <a:gd name="connsiteX1" fmla="*/ 199621 w 4507603"/>
              <a:gd name="connsiteY1" fmla="*/ 895250 h 2754337"/>
              <a:gd name="connsiteX2" fmla="*/ 676136 w 4507603"/>
              <a:gd name="connsiteY2" fmla="*/ 1642225 h 2754337"/>
              <a:gd name="connsiteX3" fmla="*/ 1429552 w 4507603"/>
              <a:gd name="connsiteY3" fmla="*/ 381227 h 2754337"/>
              <a:gd name="connsiteX4" fmla="*/ 1854555 w 4507603"/>
              <a:gd name="connsiteY4" fmla="*/ 1346009 h 2754337"/>
              <a:gd name="connsiteX5" fmla="*/ 2266680 w 4507603"/>
              <a:gd name="connsiteY5" fmla="*/ 534639 h 2754337"/>
              <a:gd name="connsiteX6" fmla="*/ 3144711 w 4507603"/>
              <a:gd name="connsiteY6" fmla="*/ 2753671 h 2754337"/>
              <a:gd name="connsiteX7" fmla="*/ 3547457 w 4507603"/>
              <a:gd name="connsiteY7" fmla="*/ 761206 h 2754337"/>
              <a:gd name="connsiteX8" fmla="*/ 3867368 w 4507603"/>
              <a:gd name="connsiteY8" fmla="*/ 39575 h 2754337"/>
              <a:gd name="connsiteX9" fmla="*/ 4251416 w 4507603"/>
              <a:gd name="connsiteY9" fmla="*/ 1514000 h 2754337"/>
              <a:gd name="connsiteX10" fmla="*/ 4507603 w 4507603"/>
              <a:gd name="connsiteY10" fmla="*/ 496003 h 2754337"/>
              <a:gd name="connsiteX11" fmla="*/ 4507603 w 4507603"/>
              <a:gd name="connsiteY11" fmla="*/ 496003 h 2754337"/>
              <a:gd name="connsiteX0" fmla="*/ 0 w 4507603"/>
              <a:gd name="connsiteY0" fmla="*/ 168 h 2753851"/>
              <a:gd name="connsiteX1" fmla="*/ 199621 w 4507603"/>
              <a:gd name="connsiteY1" fmla="*/ 895250 h 2753851"/>
              <a:gd name="connsiteX2" fmla="*/ 676136 w 4507603"/>
              <a:gd name="connsiteY2" fmla="*/ 1642225 h 2753851"/>
              <a:gd name="connsiteX3" fmla="*/ 1429552 w 4507603"/>
              <a:gd name="connsiteY3" fmla="*/ 381227 h 2753851"/>
              <a:gd name="connsiteX4" fmla="*/ 1854555 w 4507603"/>
              <a:gd name="connsiteY4" fmla="*/ 1346009 h 2753851"/>
              <a:gd name="connsiteX5" fmla="*/ 2325201 w 4507603"/>
              <a:gd name="connsiteY5" fmla="*/ 644367 h 2753851"/>
              <a:gd name="connsiteX6" fmla="*/ 3144711 w 4507603"/>
              <a:gd name="connsiteY6" fmla="*/ 2753671 h 2753851"/>
              <a:gd name="connsiteX7" fmla="*/ 3547457 w 4507603"/>
              <a:gd name="connsiteY7" fmla="*/ 761206 h 2753851"/>
              <a:gd name="connsiteX8" fmla="*/ 3867368 w 4507603"/>
              <a:gd name="connsiteY8" fmla="*/ 39575 h 2753851"/>
              <a:gd name="connsiteX9" fmla="*/ 4251416 w 4507603"/>
              <a:gd name="connsiteY9" fmla="*/ 1514000 h 2753851"/>
              <a:gd name="connsiteX10" fmla="*/ 4507603 w 4507603"/>
              <a:gd name="connsiteY10" fmla="*/ 496003 h 2753851"/>
              <a:gd name="connsiteX11" fmla="*/ 4507603 w 4507603"/>
              <a:gd name="connsiteY11" fmla="*/ 496003 h 2753851"/>
              <a:gd name="connsiteX0" fmla="*/ 0 w 4507603"/>
              <a:gd name="connsiteY0" fmla="*/ 168 h 2753851"/>
              <a:gd name="connsiteX1" fmla="*/ 338609 w 4507603"/>
              <a:gd name="connsiteY1" fmla="*/ 880620 h 2753851"/>
              <a:gd name="connsiteX2" fmla="*/ 676136 w 4507603"/>
              <a:gd name="connsiteY2" fmla="*/ 1642225 h 2753851"/>
              <a:gd name="connsiteX3" fmla="*/ 1429552 w 4507603"/>
              <a:gd name="connsiteY3" fmla="*/ 381227 h 2753851"/>
              <a:gd name="connsiteX4" fmla="*/ 1854555 w 4507603"/>
              <a:gd name="connsiteY4" fmla="*/ 1346009 h 2753851"/>
              <a:gd name="connsiteX5" fmla="*/ 2325201 w 4507603"/>
              <a:gd name="connsiteY5" fmla="*/ 644367 h 2753851"/>
              <a:gd name="connsiteX6" fmla="*/ 3144711 w 4507603"/>
              <a:gd name="connsiteY6" fmla="*/ 2753671 h 2753851"/>
              <a:gd name="connsiteX7" fmla="*/ 3547457 w 4507603"/>
              <a:gd name="connsiteY7" fmla="*/ 761206 h 2753851"/>
              <a:gd name="connsiteX8" fmla="*/ 3867368 w 4507603"/>
              <a:gd name="connsiteY8" fmla="*/ 39575 h 2753851"/>
              <a:gd name="connsiteX9" fmla="*/ 4251416 w 4507603"/>
              <a:gd name="connsiteY9" fmla="*/ 1514000 h 2753851"/>
              <a:gd name="connsiteX10" fmla="*/ 4507603 w 4507603"/>
              <a:gd name="connsiteY10" fmla="*/ 496003 h 2753851"/>
              <a:gd name="connsiteX11" fmla="*/ 4507603 w 4507603"/>
              <a:gd name="connsiteY11" fmla="*/ 496003 h 2753851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24343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37147 w 4368614"/>
              <a:gd name="connsiteY2" fmla="*/ 1685948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250826 w 4368614"/>
              <a:gd name="connsiteY1" fmla="*/ 909712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17027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17027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15566 w 4368614"/>
              <a:gd name="connsiteY4" fmla="*/ 1389732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574"/>
              <a:gd name="connsiteX1" fmla="*/ 199620 w 4368614"/>
              <a:gd name="connsiteY1" fmla="*/ 917027 h 2797574"/>
              <a:gd name="connsiteX2" fmla="*/ 559092 w 4368614"/>
              <a:gd name="connsiteY2" fmla="*/ 1568904 h 2797574"/>
              <a:gd name="connsiteX3" fmla="*/ 1290563 w 4368614"/>
              <a:gd name="connsiteY3" fmla="*/ 424950 h 2797574"/>
              <a:gd name="connsiteX4" fmla="*/ 1708251 w 4368614"/>
              <a:gd name="connsiteY4" fmla="*/ 1294635 h 2797574"/>
              <a:gd name="connsiteX5" fmla="*/ 2186212 w 4368614"/>
              <a:gd name="connsiteY5" fmla="*/ 688090 h 2797574"/>
              <a:gd name="connsiteX6" fmla="*/ 3005722 w 4368614"/>
              <a:gd name="connsiteY6" fmla="*/ 2797394 h 2797574"/>
              <a:gd name="connsiteX7" fmla="*/ 3408468 w 4368614"/>
              <a:gd name="connsiteY7" fmla="*/ 804929 h 2797574"/>
              <a:gd name="connsiteX8" fmla="*/ 3728379 w 4368614"/>
              <a:gd name="connsiteY8" fmla="*/ 83298 h 2797574"/>
              <a:gd name="connsiteX9" fmla="*/ 4112427 w 4368614"/>
              <a:gd name="connsiteY9" fmla="*/ 1557723 h 2797574"/>
              <a:gd name="connsiteX10" fmla="*/ 4368614 w 4368614"/>
              <a:gd name="connsiteY10" fmla="*/ 539726 h 2797574"/>
              <a:gd name="connsiteX11" fmla="*/ 4368614 w 4368614"/>
              <a:gd name="connsiteY11" fmla="*/ 539726 h 2797574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368614"/>
              <a:gd name="connsiteY0" fmla="*/ 0 h 2797742"/>
              <a:gd name="connsiteX1" fmla="*/ 199620 w 4368614"/>
              <a:gd name="connsiteY1" fmla="*/ 917027 h 2797742"/>
              <a:gd name="connsiteX2" fmla="*/ 559092 w 4368614"/>
              <a:gd name="connsiteY2" fmla="*/ 1568904 h 2797742"/>
              <a:gd name="connsiteX3" fmla="*/ 1290563 w 4368614"/>
              <a:gd name="connsiteY3" fmla="*/ 424950 h 2797742"/>
              <a:gd name="connsiteX4" fmla="*/ 1708251 w 4368614"/>
              <a:gd name="connsiteY4" fmla="*/ 1294635 h 2797742"/>
              <a:gd name="connsiteX5" fmla="*/ 2186212 w 4368614"/>
              <a:gd name="connsiteY5" fmla="*/ 688090 h 2797742"/>
              <a:gd name="connsiteX6" fmla="*/ 3005722 w 4368614"/>
              <a:gd name="connsiteY6" fmla="*/ 2797394 h 2797742"/>
              <a:gd name="connsiteX7" fmla="*/ 3576718 w 4368614"/>
              <a:gd name="connsiteY7" fmla="*/ 848820 h 2797742"/>
              <a:gd name="connsiteX8" fmla="*/ 3728379 w 4368614"/>
              <a:gd name="connsiteY8" fmla="*/ 83298 h 2797742"/>
              <a:gd name="connsiteX9" fmla="*/ 4112427 w 4368614"/>
              <a:gd name="connsiteY9" fmla="*/ 1557723 h 2797742"/>
              <a:gd name="connsiteX10" fmla="*/ 4368614 w 4368614"/>
              <a:gd name="connsiteY10" fmla="*/ 539726 h 2797742"/>
              <a:gd name="connsiteX11" fmla="*/ 4368614 w 4368614"/>
              <a:gd name="connsiteY11" fmla="*/ 539726 h 2797742"/>
              <a:gd name="connsiteX0" fmla="*/ 0 w 4489911"/>
              <a:gd name="connsiteY0" fmla="*/ 0 h 2797742"/>
              <a:gd name="connsiteX1" fmla="*/ 199620 w 4489911"/>
              <a:gd name="connsiteY1" fmla="*/ 917027 h 2797742"/>
              <a:gd name="connsiteX2" fmla="*/ 559092 w 4489911"/>
              <a:gd name="connsiteY2" fmla="*/ 1568904 h 2797742"/>
              <a:gd name="connsiteX3" fmla="*/ 1290563 w 4489911"/>
              <a:gd name="connsiteY3" fmla="*/ 424950 h 2797742"/>
              <a:gd name="connsiteX4" fmla="*/ 1708251 w 4489911"/>
              <a:gd name="connsiteY4" fmla="*/ 1294635 h 2797742"/>
              <a:gd name="connsiteX5" fmla="*/ 2186212 w 4489911"/>
              <a:gd name="connsiteY5" fmla="*/ 688090 h 2797742"/>
              <a:gd name="connsiteX6" fmla="*/ 3005722 w 4489911"/>
              <a:gd name="connsiteY6" fmla="*/ 2797394 h 2797742"/>
              <a:gd name="connsiteX7" fmla="*/ 3576718 w 4489911"/>
              <a:gd name="connsiteY7" fmla="*/ 848820 h 2797742"/>
              <a:gd name="connsiteX8" fmla="*/ 3728379 w 4489911"/>
              <a:gd name="connsiteY8" fmla="*/ 83298 h 2797742"/>
              <a:gd name="connsiteX9" fmla="*/ 4456242 w 4489911"/>
              <a:gd name="connsiteY9" fmla="*/ 1565038 h 2797742"/>
              <a:gd name="connsiteX10" fmla="*/ 4368614 w 4489911"/>
              <a:gd name="connsiteY10" fmla="*/ 539726 h 2797742"/>
              <a:gd name="connsiteX11" fmla="*/ 4368614 w 4489911"/>
              <a:gd name="connsiteY11" fmla="*/ 539726 h 2797742"/>
              <a:gd name="connsiteX0" fmla="*/ 0 w 4474551"/>
              <a:gd name="connsiteY0" fmla="*/ 0 h 2797742"/>
              <a:gd name="connsiteX1" fmla="*/ 199620 w 4474551"/>
              <a:gd name="connsiteY1" fmla="*/ 917027 h 2797742"/>
              <a:gd name="connsiteX2" fmla="*/ 559092 w 4474551"/>
              <a:gd name="connsiteY2" fmla="*/ 1568904 h 2797742"/>
              <a:gd name="connsiteX3" fmla="*/ 1290563 w 4474551"/>
              <a:gd name="connsiteY3" fmla="*/ 424950 h 2797742"/>
              <a:gd name="connsiteX4" fmla="*/ 1708251 w 4474551"/>
              <a:gd name="connsiteY4" fmla="*/ 1294635 h 2797742"/>
              <a:gd name="connsiteX5" fmla="*/ 2186212 w 4474551"/>
              <a:gd name="connsiteY5" fmla="*/ 688090 h 2797742"/>
              <a:gd name="connsiteX6" fmla="*/ 3005722 w 4474551"/>
              <a:gd name="connsiteY6" fmla="*/ 2797394 h 2797742"/>
              <a:gd name="connsiteX7" fmla="*/ 3576718 w 4474551"/>
              <a:gd name="connsiteY7" fmla="*/ 848820 h 2797742"/>
              <a:gd name="connsiteX8" fmla="*/ 3962465 w 4474551"/>
              <a:gd name="connsiteY8" fmla="*/ 90613 h 2797742"/>
              <a:gd name="connsiteX9" fmla="*/ 4456242 w 4474551"/>
              <a:gd name="connsiteY9" fmla="*/ 1565038 h 2797742"/>
              <a:gd name="connsiteX10" fmla="*/ 4368614 w 4474551"/>
              <a:gd name="connsiteY10" fmla="*/ 539726 h 2797742"/>
              <a:gd name="connsiteX11" fmla="*/ 4368614 w 4474551"/>
              <a:gd name="connsiteY11" fmla="*/ 539726 h 2797742"/>
              <a:gd name="connsiteX0" fmla="*/ 0 w 4474661"/>
              <a:gd name="connsiteY0" fmla="*/ 0 h 2797742"/>
              <a:gd name="connsiteX1" fmla="*/ 199620 w 4474661"/>
              <a:gd name="connsiteY1" fmla="*/ 917027 h 2797742"/>
              <a:gd name="connsiteX2" fmla="*/ 559092 w 4474661"/>
              <a:gd name="connsiteY2" fmla="*/ 1568904 h 2797742"/>
              <a:gd name="connsiteX3" fmla="*/ 1290563 w 4474661"/>
              <a:gd name="connsiteY3" fmla="*/ 424950 h 2797742"/>
              <a:gd name="connsiteX4" fmla="*/ 1708251 w 4474661"/>
              <a:gd name="connsiteY4" fmla="*/ 1294635 h 2797742"/>
              <a:gd name="connsiteX5" fmla="*/ 2186212 w 4474661"/>
              <a:gd name="connsiteY5" fmla="*/ 688090 h 2797742"/>
              <a:gd name="connsiteX6" fmla="*/ 3005722 w 4474661"/>
              <a:gd name="connsiteY6" fmla="*/ 2797394 h 2797742"/>
              <a:gd name="connsiteX7" fmla="*/ 3576718 w 4474661"/>
              <a:gd name="connsiteY7" fmla="*/ 848820 h 2797742"/>
              <a:gd name="connsiteX8" fmla="*/ 3962465 w 4474661"/>
              <a:gd name="connsiteY8" fmla="*/ 90613 h 2797742"/>
              <a:gd name="connsiteX9" fmla="*/ 4456242 w 4474661"/>
              <a:gd name="connsiteY9" fmla="*/ 1565038 h 2797742"/>
              <a:gd name="connsiteX10" fmla="*/ 4368614 w 4474661"/>
              <a:gd name="connsiteY10" fmla="*/ 539726 h 2797742"/>
              <a:gd name="connsiteX11" fmla="*/ 4361299 w 4474661"/>
              <a:gd name="connsiteY11" fmla="*/ 488520 h 2797742"/>
              <a:gd name="connsiteX0" fmla="*/ 0 w 4807538"/>
              <a:gd name="connsiteY0" fmla="*/ 0 h 2797742"/>
              <a:gd name="connsiteX1" fmla="*/ 199620 w 4807538"/>
              <a:gd name="connsiteY1" fmla="*/ 917027 h 2797742"/>
              <a:gd name="connsiteX2" fmla="*/ 559092 w 4807538"/>
              <a:gd name="connsiteY2" fmla="*/ 1568904 h 2797742"/>
              <a:gd name="connsiteX3" fmla="*/ 1290563 w 4807538"/>
              <a:gd name="connsiteY3" fmla="*/ 424950 h 2797742"/>
              <a:gd name="connsiteX4" fmla="*/ 1708251 w 4807538"/>
              <a:gd name="connsiteY4" fmla="*/ 1294635 h 2797742"/>
              <a:gd name="connsiteX5" fmla="*/ 2186212 w 4807538"/>
              <a:gd name="connsiteY5" fmla="*/ 688090 h 2797742"/>
              <a:gd name="connsiteX6" fmla="*/ 3005722 w 4807538"/>
              <a:gd name="connsiteY6" fmla="*/ 2797394 h 2797742"/>
              <a:gd name="connsiteX7" fmla="*/ 3576718 w 4807538"/>
              <a:gd name="connsiteY7" fmla="*/ 848820 h 2797742"/>
              <a:gd name="connsiteX8" fmla="*/ 3962465 w 4807538"/>
              <a:gd name="connsiteY8" fmla="*/ 90613 h 2797742"/>
              <a:gd name="connsiteX9" fmla="*/ 4456242 w 4807538"/>
              <a:gd name="connsiteY9" fmla="*/ 1565038 h 2797742"/>
              <a:gd name="connsiteX10" fmla="*/ 4368614 w 4807538"/>
              <a:gd name="connsiteY10" fmla="*/ 539726 h 2797742"/>
              <a:gd name="connsiteX11" fmla="*/ 4807527 w 4807538"/>
              <a:gd name="connsiteY11" fmla="*/ 459259 h 2797742"/>
              <a:gd name="connsiteX0" fmla="*/ 0 w 4985518"/>
              <a:gd name="connsiteY0" fmla="*/ 0 h 2797742"/>
              <a:gd name="connsiteX1" fmla="*/ 199620 w 4985518"/>
              <a:gd name="connsiteY1" fmla="*/ 917027 h 2797742"/>
              <a:gd name="connsiteX2" fmla="*/ 559092 w 4985518"/>
              <a:gd name="connsiteY2" fmla="*/ 1568904 h 2797742"/>
              <a:gd name="connsiteX3" fmla="*/ 1290563 w 4985518"/>
              <a:gd name="connsiteY3" fmla="*/ 424950 h 2797742"/>
              <a:gd name="connsiteX4" fmla="*/ 1708251 w 4985518"/>
              <a:gd name="connsiteY4" fmla="*/ 1294635 h 2797742"/>
              <a:gd name="connsiteX5" fmla="*/ 2186212 w 4985518"/>
              <a:gd name="connsiteY5" fmla="*/ 688090 h 2797742"/>
              <a:gd name="connsiteX6" fmla="*/ 3005722 w 4985518"/>
              <a:gd name="connsiteY6" fmla="*/ 2797394 h 2797742"/>
              <a:gd name="connsiteX7" fmla="*/ 3576718 w 4985518"/>
              <a:gd name="connsiteY7" fmla="*/ 848820 h 2797742"/>
              <a:gd name="connsiteX8" fmla="*/ 3962465 w 4985518"/>
              <a:gd name="connsiteY8" fmla="*/ 90613 h 2797742"/>
              <a:gd name="connsiteX9" fmla="*/ 4456242 w 4985518"/>
              <a:gd name="connsiteY9" fmla="*/ 1565038 h 2797742"/>
              <a:gd name="connsiteX10" fmla="*/ 4975776 w 4985518"/>
              <a:gd name="connsiteY10" fmla="*/ 568987 h 2797742"/>
              <a:gd name="connsiteX11" fmla="*/ 4807527 w 4985518"/>
              <a:gd name="connsiteY11" fmla="*/ 459259 h 2797742"/>
              <a:gd name="connsiteX0" fmla="*/ 0 w 5093073"/>
              <a:gd name="connsiteY0" fmla="*/ 0 h 2797742"/>
              <a:gd name="connsiteX1" fmla="*/ 199620 w 5093073"/>
              <a:gd name="connsiteY1" fmla="*/ 917027 h 2797742"/>
              <a:gd name="connsiteX2" fmla="*/ 559092 w 5093073"/>
              <a:gd name="connsiteY2" fmla="*/ 1568904 h 2797742"/>
              <a:gd name="connsiteX3" fmla="*/ 1290563 w 5093073"/>
              <a:gd name="connsiteY3" fmla="*/ 424950 h 2797742"/>
              <a:gd name="connsiteX4" fmla="*/ 1708251 w 5093073"/>
              <a:gd name="connsiteY4" fmla="*/ 1294635 h 2797742"/>
              <a:gd name="connsiteX5" fmla="*/ 2186212 w 5093073"/>
              <a:gd name="connsiteY5" fmla="*/ 688090 h 2797742"/>
              <a:gd name="connsiteX6" fmla="*/ 3005722 w 5093073"/>
              <a:gd name="connsiteY6" fmla="*/ 2797394 h 2797742"/>
              <a:gd name="connsiteX7" fmla="*/ 3576718 w 5093073"/>
              <a:gd name="connsiteY7" fmla="*/ 848820 h 2797742"/>
              <a:gd name="connsiteX8" fmla="*/ 3962465 w 5093073"/>
              <a:gd name="connsiteY8" fmla="*/ 90613 h 2797742"/>
              <a:gd name="connsiteX9" fmla="*/ 4456242 w 5093073"/>
              <a:gd name="connsiteY9" fmla="*/ 1565038 h 2797742"/>
              <a:gd name="connsiteX10" fmla="*/ 4975776 w 5093073"/>
              <a:gd name="connsiteY10" fmla="*/ 568987 h 2797742"/>
              <a:gd name="connsiteX11" fmla="*/ 5092820 w 5093073"/>
              <a:gd name="connsiteY11" fmla="*/ 334901 h 2797742"/>
              <a:gd name="connsiteX0" fmla="*/ 0 w 5042627"/>
              <a:gd name="connsiteY0" fmla="*/ 0 h 2797742"/>
              <a:gd name="connsiteX1" fmla="*/ 199620 w 5042627"/>
              <a:gd name="connsiteY1" fmla="*/ 917027 h 2797742"/>
              <a:gd name="connsiteX2" fmla="*/ 559092 w 5042627"/>
              <a:gd name="connsiteY2" fmla="*/ 1568904 h 2797742"/>
              <a:gd name="connsiteX3" fmla="*/ 1290563 w 5042627"/>
              <a:gd name="connsiteY3" fmla="*/ 424950 h 2797742"/>
              <a:gd name="connsiteX4" fmla="*/ 1708251 w 5042627"/>
              <a:gd name="connsiteY4" fmla="*/ 1294635 h 2797742"/>
              <a:gd name="connsiteX5" fmla="*/ 2186212 w 5042627"/>
              <a:gd name="connsiteY5" fmla="*/ 688090 h 2797742"/>
              <a:gd name="connsiteX6" fmla="*/ 3005722 w 5042627"/>
              <a:gd name="connsiteY6" fmla="*/ 2797394 h 2797742"/>
              <a:gd name="connsiteX7" fmla="*/ 3576718 w 5042627"/>
              <a:gd name="connsiteY7" fmla="*/ 848820 h 2797742"/>
              <a:gd name="connsiteX8" fmla="*/ 3962465 w 5042627"/>
              <a:gd name="connsiteY8" fmla="*/ 90613 h 2797742"/>
              <a:gd name="connsiteX9" fmla="*/ 4456242 w 5042627"/>
              <a:gd name="connsiteY9" fmla="*/ 1565038 h 2797742"/>
              <a:gd name="connsiteX10" fmla="*/ 4975776 w 5042627"/>
              <a:gd name="connsiteY10" fmla="*/ 568987 h 2797742"/>
              <a:gd name="connsiteX11" fmla="*/ 5034298 w 5042627"/>
              <a:gd name="connsiteY11" fmla="*/ 247119 h 2797742"/>
              <a:gd name="connsiteX0" fmla="*/ 0 w 5064720"/>
              <a:gd name="connsiteY0" fmla="*/ 0 h 2797742"/>
              <a:gd name="connsiteX1" fmla="*/ 199620 w 5064720"/>
              <a:gd name="connsiteY1" fmla="*/ 917027 h 2797742"/>
              <a:gd name="connsiteX2" fmla="*/ 559092 w 5064720"/>
              <a:gd name="connsiteY2" fmla="*/ 1568904 h 2797742"/>
              <a:gd name="connsiteX3" fmla="*/ 1290563 w 5064720"/>
              <a:gd name="connsiteY3" fmla="*/ 424950 h 2797742"/>
              <a:gd name="connsiteX4" fmla="*/ 1708251 w 5064720"/>
              <a:gd name="connsiteY4" fmla="*/ 1294635 h 2797742"/>
              <a:gd name="connsiteX5" fmla="*/ 2186212 w 5064720"/>
              <a:gd name="connsiteY5" fmla="*/ 688090 h 2797742"/>
              <a:gd name="connsiteX6" fmla="*/ 3005722 w 5064720"/>
              <a:gd name="connsiteY6" fmla="*/ 2797394 h 2797742"/>
              <a:gd name="connsiteX7" fmla="*/ 3576718 w 5064720"/>
              <a:gd name="connsiteY7" fmla="*/ 848820 h 2797742"/>
              <a:gd name="connsiteX8" fmla="*/ 3962465 w 5064720"/>
              <a:gd name="connsiteY8" fmla="*/ 90613 h 2797742"/>
              <a:gd name="connsiteX9" fmla="*/ 4456242 w 5064720"/>
              <a:gd name="connsiteY9" fmla="*/ 1565038 h 2797742"/>
              <a:gd name="connsiteX10" fmla="*/ 4975776 w 5064720"/>
              <a:gd name="connsiteY10" fmla="*/ 568987 h 2797742"/>
              <a:gd name="connsiteX11" fmla="*/ 5034298 w 5064720"/>
              <a:gd name="connsiteY11" fmla="*/ 247119 h 2797742"/>
              <a:gd name="connsiteX0" fmla="*/ 0 w 5129491"/>
              <a:gd name="connsiteY0" fmla="*/ 0 h 2797742"/>
              <a:gd name="connsiteX1" fmla="*/ 199620 w 5129491"/>
              <a:gd name="connsiteY1" fmla="*/ 917027 h 2797742"/>
              <a:gd name="connsiteX2" fmla="*/ 559092 w 5129491"/>
              <a:gd name="connsiteY2" fmla="*/ 1568904 h 2797742"/>
              <a:gd name="connsiteX3" fmla="*/ 1290563 w 5129491"/>
              <a:gd name="connsiteY3" fmla="*/ 424950 h 2797742"/>
              <a:gd name="connsiteX4" fmla="*/ 1708251 w 5129491"/>
              <a:gd name="connsiteY4" fmla="*/ 1294635 h 2797742"/>
              <a:gd name="connsiteX5" fmla="*/ 2186212 w 5129491"/>
              <a:gd name="connsiteY5" fmla="*/ 688090 h 2797742"/>
              <a:gd name="connsiteX6" fmla="*/ 3005722 w 5129491"/>
              <a:gd name="connsiteY6" fmla="*/ 2797394 h 2797742"/>
              <a:gd name="connsiteX7" fmla="*/ 3576718 w 5129491"/>
              <a:gd name="connsiteY7" fmla="*/ 848820 h 2797742"/>
              <a:gd name="connsiteX8" fmla="*/ 3962465 w 5129491"/>
              <a:gd name="connsiteY8" fmla="*/ 90613 h 2797742"/>
              <a:gd name="connsiteX9" fmla="*/ 4456242 w 5129491"/>
              <a:gd name="connsiteY9" fmla="*/ 1565038 h 2797742"/>
              <a:gd name="connsiteX10" fmla="*/ 4975776 w 5129491"/>
              <a:gd name="connsiteY10" fmla="*/ 568987 h 2797742"/>
              <a:gd name="connsiteX11" fmla="*/ 5129396 w 5129491"/>
              <a:gd name="connsiteY11" fmla="*/ 166652 h 2797742"/>
              <a:gd name="connsiteX0" fmla="*/ 0 w 5407390"/>
              <a:gd name="connsiteY0" fmla="*/ 0 h 2797742"/>
              <a:gd name="connsiteX1" fmla="*/ 199620 w 5407390"/>
              <a:gd name="connsiteY1" fmla="*/ 917027 h 2797742"/>
              <a:gd name="connsiteX2" fmla="*/ 559092 w 5407390"/>
              <a:gd name="connsiteY2" fmla="*/ 1568904 h 2797742"/>
              <a:gd name="connsiteX3" fmla="*/ 1290563 w 5407390"/>
              <a:gd name="connsiteY3" fmla="*/ 424950 h 2797742"/>
              <a:gd name="connsiteX4" fmla="*/ 1708251 w 5407390"/>
              <a:gd name="connsiteY4" fmla="*/ 1294635 h 2797742"/>
              <a:gd name="connsiteX5" fmla="*/ 2186212 w 5407390"/>
              <a:gd name="connsiteY5" fmla="*/ 688090 h 2797742"/>
              <a:gd name="connsiteX6" fmla="*/ 3005722 w 5407390"/>
              <a:gd name="connsiteY6" fmla="*/ 2797394 h 2797742"/>
              <a:gd name="connsiteX7" fmla="*/ 3576718 w 5407390"/>
              <a:gd name="connsiteY7" fmla="*/ 848820 h 2797742"/>
              <a:gd name="connsiteX8" fmla="*/ 3962465 w 5407390"/>
              <a:gd name="connsiteY8" fmla="*/ 90613 h 2797742"/>
              <a:gd name="connsiteX9" fmla="*/ 4456242 w 5407390"/>
              <a:gd name="connsiteY9" fmla="*/ 1565038 h 2797742"/>
              <a:gd name="connsiteX10" fmla="*/ 4975776 w 5407390"/>
              <a:gd name="connsiteY10" fmla="*/ 568987 h 2797742"/>
              <a:gd name="connsiteX11" fmla="*/ 5407374 w 5407390"/>
              <a:gd name="connsiteY11" fmla="*/ 400738 h 2797742"/>
              <a:gd name="connsiteX0" fmla="*/ 0 w 5356184"/>
              <a:gd name="connsiteY0" fmla="*/ 0 h 2768481"/>
              <a:gd name="connsiteX1" fmla="*/ 148414 w 5356184"/>
              <a:gd name="connsiteY1" fmla="*/ 887766 h 2768481"/>
              <a:gd name="connsiteX2" fmla="*/ 507886 w 5356184"/>
              <a:gd name="connsiteY2" fmla="*/ 1539643 h 2768481"/>
              <a:gd name="connsiteX3" fmla="*/ 1239357 w 5356184"/>
              <a:gd name="connsiteY3" fmla="*/ 395689 h 2768481"/>
              <a:gd name="connsiteX4" fmla="*/ 1657045 w 5356184"/>
              <a:gd name="connsiteY4" fmla="*/ 1265374 h 2768481"/>
              <a:gd name="connsiteX5" fmla="*/ 2135006 w 5356184"/>
              <a:gd name="connsiteY5" fmla="*/ 658829 h 2768481"/>
              <a:gd name="connsiteX6" fmla="*/ 2954516 w 5356184"/>
              <a:gd name="connsiteY6" fmla="*/ 2768133 h 2768481"/>
              <a:gd name="connsiteX7" fmla="*/ 3525512 w 5356184"/>
              <a:gd name="connsiteY7" fmla="*/ 819559 h 2768481"/>
              <a:gd name="connsiteX8" fmla="*/ 3911259 w 5356184"/>
              <a:gd name="connsiteY8" fmla="*/ 61352 h 2768481"/>
              <a:gd name="connsiteX9" fmla="*/ 4405036 w 5356184"/>
              <a:gd name="connsiteY9" fmla="*/ 1535777 h 2768481"/>
              <a:gd name="connsiteX10" fmla="*/ 4924570 w 5356184"/>
              <a:gd name="connsiteY10" fmla="*/ 539726 h 2768481"/>
              <a:gd name="connsiteX11" fmla="*/ 5356168 w 5356184"/>
              <a:gd name="connsiteY11" fmla="*/ 371477 h 276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56184" h="2768481">
                <a:moveTo>
                  <a:pt x="0" y="0"/>
                </a:moveTo>
                <a:cubicBezTo>
                  <a:pt x="34344" y="81566"/>
                  <a:pt x="42164" y="505693"/>
                  <a:pt x="148414" y="887766"/>
                </a:cubicBezTo>
                <a:cubicBezTo>
                  <a:pt x="255541" y="1281843"/>
                  <a:pt x="398759" y="1477052"/>
                  <a:pt x="507886" y="1539643"/>
                </a:cubicBezTo>
                <a:cubicBezTo>
                  <a:pt x="967118" y="1477001"/>
                  <a:pt x="1047831" y="441400"/>
                  <a:pt x="1239357" y="395689"/>
                </a:cubicBezTo>
                <a:cubicBezTo>
                  <a:pt x="1430883" y="349978"/>
                  <a:pt x="1507770" y="1221517"/>
                  <a:pt x="1657045" y="1265374"/>
                </a:cubicBezTo>
                <a:cubicBezTo>
                  <a:pt x="1806320" y="1309231"/>
                  <a:pt x="1918761" y="408369"/>
                  <a:pt x="2135006" y="658829"/>
                </a:cubicBezTo>
                <a:cubicBezTo>
                  <a:pt x="2351251" y="909289"/>
                  <a:pt x="2722765" y="2741345"/>
                  <a:pt x="2954516" y="2768133"/>
                </a:cubicBezTo>
                <a:cubicBezTo>
                  <a:pt x="3186267" y="2794921"/>
                  <a:pt x="3366055" y="1270689"/>
                  <a:pt x="3525512" y="819559"/>
                </a:cubicBezTo>
                <a:cubicBezTo>
                  <a:pt x="3684969" y="368429"/>
                  <a:pt x="3764672" y="-58018"/>
                  <a:pt x="3911259" y="61352"/>
                </a:cubicBezTo>
                <a:cubicBezTo>
                  <a:pt x="4057846" y="180722"/>
                  <a:pt x="4236151" y="1456048"/>
                  <a:pt x="4405036" y="1535777"/>
                </a:cubicBezTo>
                <a:cubicBezTo>
                  <a:pt x="4573921" y="1615506"/>
                  <a:pt x="4766048" y="733776"/>
                  <a:pt x="4924570" y="539726"/>
                </a:cubicBezTo>
                <a:cubicBezTo>
                  <a:pt x="5083092" y="345676"/>
                  <a:pt x="5358606" y="388546"/>
                  <a:pt x="5356168" y="371477"/>
                </a:cubicBezTo>
              </a:path>
            </a:pathLst>
          </a:custGeom>
          <a:noFill/>
          <a:ln w="28575">
            <a:solidFill>
              <a:srgbClr val="B80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9C7AEC-D7AE-4774-97F7-33F493060161}"/>
                  </a:ext>
                </a:extLst>
              </p:cNvPr>
              <p:cNvSpPr txBox="1"/>
              <p:nvPr/>
            </p:nvSpPr>
            <p:spPr>
              <a:xfrm>
                <a:off x="5143283" y="2228670"/>
                <a:ext cx="7892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9C7AEC-D7AE-4774-97F7-33F493060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83" y="2228670"/>
                <a:ext cx="7892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D5B5BE-6496-4EAB-85AE-4DBE7A51730C}"/>
              </a:ext>
            </a:extLst>
          </p:cNvPr>
          <p:cNvCxnSpPr>
            <a:cxnSpLocks/>
          </p:cNvCxnSpPr>
          <p:nvPr/>
        </p:nvCxnSpPr>
        <p:spPr>
          <a:xfrm>
            <a:off x="5932538" y="2142723"/>
            <a:ext cx="5623" cy="3026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F9C2610-0F7E-4A5B-AF13-3B5FC97419C6}"/>
              </a:ext>
            </a:extLst>
          </p:cNvPr>
          <p:cNvCxnSpPr>
            <a:cxnSpLocks/>
          </p:cNvCxnSpPr>
          <p:nvPr/>
        </p:nvCxnSpPr>
        <p:spPr>
          <a:xfrm flipH="1">
            <a:off x="5595865" y="4160500"/>
            <a:ext cx="60705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FECC63-7E05-4C58-9AB9-1237C1CC4A30}"/>
                  </a:ext>
                </a:extLst>
              </p:cNvPr>
              <p:cNvSpPr txBox="1"/>
              <p:nvPr/>
            </p:nvSpPr>
            <p:spPr>
              <a:xfrm>
                <a:off x="11438794" y="4111563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FECC63-7E05-4C58-9AB9-1237C1CC4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8794" y="4111563"/>
                <a:ext cx="28341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C9DAC-661A-4125-B11A-333618AE41B8}"/>
                  </a:ext>
                </a:extLst>
              </p:cNvPr>
              <p:cNvSpPr txBox="1"/>
              <p:nvPr/>
            </p:nvSpPr>
            <p:spPr>
              <a:xfrm>
                <a:off x="6861959" y="4160620"/>
                <a:ext cx="321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9C9DAC-661A-4125-B11A-333618AE4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59" y="4160620"/>
                <a:ext cx="321177" cy="276999"/>
              </a:xfrm>
              <a:prstGeom prst="rect">
                <a:avLst/>
              </a:prstGeom>
              <a:blipFill>
                <a:blip r:embed="rId7"/>
                <a:stretch>
                  <a:fillRect l="-17308" r="-11538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87662E-7E9D-41B3-B3AB-60C8DFB490BD}"/>
              </a:ext>
            </a:extLst>
          </p:cNvPr>
          <p:cNvCxnSpPr>
            <a:cxnSpLocks/>
          </p:cNvCxnSpPr>
          <p:nvPr/>
        </p:nvCxnSpPr>
        <p:spPr>
          <a:xfrm>
            <a:off x="6926558" y="3833959"/>
            <a:ext cx="0" cy="37547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D4ED8D-C064-4C62-BB0B-50F45D01FA31}"/>
              </a:ext>
            </a:extLst>
          </p:cNvPr>
          <p:cNvCxnSpPr>
            <a:cxnSpLocks/>
          </p:cNvCxnSpPr>
          <p:nvPr/>
        </p:nvCxnSpPr>
        <p:spPr>
          <a:xfrm>
            <a:off x="7050109" y="3668117"/>
            <a:ext cx="6675" cy="54526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17A3D1-D675-464E-A619-157DCE9D155D}"/>
              </a:ext>
            </a:extLst>
          </p:cNvPr>
          <p:cNvCxnSpPr>
            <a:cxnSpLocks/>
          </p:cNvCxnSpPr>
          <p:nvPr/>
        </p:nvCxnSpPr>
        <p:spPr>
          <a:xfrm>
            <a:off x="5968376" y="3815024"/>
            <a:ext cx="1031333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1E80A96-7161-439D-85E1-77EEE80F3102}"/>
              </a:ext>
            </a:extLst>
          </p:cNvPr>
          <p:cNvCxnSpPr>
            <a:cxnSpLocks/>
          </p:cNvCxnSpPr>
          <p:nvPr/>
        </p:nvCxnSpPr>
        <p:spPr>
          <a:xfrm>
            <a:off x="5905757" y="3670245"/>
            <a:ext cx="114435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697776A-F972-4D0E-B8A9-D28B0AEAF17D}"/>
                  </a:ext>
                </a:extLst>
              </p:cNvPr>
              <p:cNvSpPr txBox="1"/>
              <p:nvPr/>
            </p:nvSpPr>
            <p:spPr>
              <a:xfrm>
                <a:off x="5258850" y="3606503"/>
                <a:ext cx="646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I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697776A-F972-4D0E-B8A9-D28B0AEAF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850" y="3606503"/>
                <a:ext cx="646907" cy="276999"/>
              </a:xfrm>
              <a:prstGeom prst="rect">
                <a:avLst/>
              </a:prstGeom>
              <a:blipFill>
                <a:blip r:embed="rId8"/>
                <a:stretch>
                  <a:fillRect l="-8491" t="-4444" r="-13208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375694B-5BF3-476E-9428-A0B73675167A}"/>
                  </a:ext>
                </a:extLst>
              </p:cNvPr>
              <p:cNvSpPr txBox="1"/>
              <p:nvPr/>
            </p:nvSpPr>
            <p:spPr>
              <a:xfrm>
                <a:off x="8345857" y="4209438"/>
                <a:ext cx="3211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375694B-5BF3-476E-9428-A0B736751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857" y="4209438"/>
                <a:ext cx="321177" cy="276999"/>
              </a:xfrm>
              <a:prstGeom prst="rect">
                <a:avLst/>
              </a:prstGeom>
              <a:blipFill>
                <a:blip r:embed="rId9"/>
                <a:stretch>
                  <a:fillRect l="-15094" r="-9434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7AF055C-E645-4590-B5D0-BCAD3D738C6E}"/>
              </a:ext>
            </a:extLst>
          </p:cNvPr>
          <p:cNvCxnSpPr>
            <a:cxnSpLocks/>
          </p:cNvCxnSpPr>
          <p:nvPr/>
        </p:nvCxnSpPr>
        <p:spPr>
          <a:xfrm>
            <a:off x="8552883" y="3560691"/>
            <a:ext cx="13411" cy="64874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22D4B7-D665-4110-ACA2-D538C3DFD867}"/>
              </a:ext>
            </a:extLst>
          </p:cNvPr>
          <p:cNvCxnSpPr>
            <a:cxnSpLocks/>
          </p:cNvCxnSpPr>
          <p:nvPr/>
        </p:nvCxnSpPr>
        <p:spPr>
          <a:xfrm>
            <a:off x="8408427" y="3100614"/>
            <a:ext cx="20906" cy="110089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2B68E2B-D91E-4FCA-8388-FEBE564FC2F7}"/>
              </a:ext>
            </a:extLst>
          </p:cNvPr>
          <p:cNvCxnSpPr>
            <a:cxnSpLocks/>
          </p:cNvCxnSpPr>
          <p:nvPr/>
        </p:nvCxnSpPr>
        <p:spPr>
          <a:xfrm>
            <a:off x="5941595" y="3139587"/>
            <a:ext cx="245987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0892A74-960C-4043-A7E7-4B5C4D648DD6}"/>
              </a:ext>
            </a:extLst>
          </p:cNvPr>
          <p:cNvCxnSpPr>
            <a:cxnSpLocks/>
          </p:cNvCxnSpPr>
          <p:nvPr/>
        </p:nvCxnSpPr>
        <p:spPr>
          <a:xfrm>
            <a:off x="5941595" y="3557494"/>
            <a:ext cx="256485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BA2B47-3338-4EA6-8A3D-F36A7D351CBA}"/>
                  </a:ext>
                </a:extLst>
              </p:cNvPr>
              <p:cNvSpPr txBox="1"/>
              <p:nvPr/>
            </p:nvSpPr>
            <p:spPr>
              <a:xfrm>
                <a:off x="5260632" y="3202675"/>
                <a:ext cx="646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I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6BA2B47-3338-4EA6-8A3D-F36A7D351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632" y="3202675"/>
                <a:ext cx="646907" cy="276999"/>
              </a:xfrm>
              <a:prstGeom prst="rect">
                <a:avLst/>
              </a:prstGeom>
              <a:blipFill>
                <a:blip r:embed="rId10"/>
                <a:stretch>
                  <a:fillRect l="-8491" t="-2174" r="-13208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Speech Bubble: Rectangle 98">
                <a:extLst>
                  <a:ext uri="{FF2B5EF4-FFF2-40B4-BE49-F238E27FC236}">
                    <a16:creationId xmlns:a16="http://schemas.microsoft.com/office/drawing/2014/main" id="{B4AC3364-B840-4857-8EFF-D0CD8CE95B7C}"/>
                  </a:ext>
                </a:extLst>
              </p:cNvPr>
              <p:cNvSpPr/>
              <p:nvPr/>
            </p:nvSpPr>
            <p:spPr>
              <a:xfrm>
                <a:off x="448820" y="2867356"/>
                <a:ext cx="4549090" cy="1380275"/>
              </a:xfrm>
              <a:prstGeom prst="wedgeRectCallout">
                <a:avLst>
                  <a:gd name="adj1" fmla="val -36164"/>
                  <a:gd name="adj2" fmla="val -6712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Sign is also important: Positive derivative means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</a:t>
                </a:r>
                <a:r>
                  <a:rPr lang="en-IN" sz="20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increasing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if we increase the value of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by a very small amount; negative derivative means it is </a:t>
                </a:r>
                <a:r>
                  <a:rPr lang="en-IN" sz="20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decreasing</a:t>
                </a:r>
              </a:p>
            </p:txBody>
          </p:sp>
        </mc:Choice>
        <mc:Fallback xmlns="">
          <p:sp>
            <p:nvSpPr>
              <p:cNvPr id="99" name="Speech Bubble: Rectangle 98">
                <a:extLst>
                  <a:ext uri="{FF2B5EF4-FFF2-40B4-BE49-F238E27FC236}">
                    <a16:creationId xmlns:a16="http://schemas.microsoft.com/office/drawing/2014/main" id="{B4AC3364-B840-4857-8EFF-D0CD8CE95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20" y="2867356"/>
                <a:ext cx="4549090" cy="1380275"/>
              </a:xfrm>
              <a:prstGeom prst="wedgeRectCallout">
                <a:avLst>
                  <a:gd name="adj1" fmla="val -36164"/>
                  <a:gd name="adj2" fmla="val -67122"/>
                </a:avLst>
              </a:prstGeom>
              <a:blipFill>
                <a:blip r:embed="rId11"/>
                <a:stretch>
                  <a:fillRect l="-1335" b="-37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D5A5B9B8-A139-4AE2-A299-A7618DEBF451}"/>
                  </a:ext>
                </a:extLst>
              </p:cNvPr>
              <p:cNvSpPr/>
              <p:nvPr/>
            </p:nvSpPr>
            <p:spPr>
              <a:xfrm>
                <a:off x="409871" y="4486436"/>
                <a:ext cx="4826492" cy="895187"/>
              </a:xfrm>
              <a:prstGeom prst="wedgeRectCallout">
                <a:avLst>
                  <a:gd name="adj1" fmla="val -33709"/>
                  <a:gd name="adj2" fmla="val -8221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Understanding how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changes its value as we change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helpful to understand optimization (minimization/maximization) algorithms</a:t>
                </a:r>
                <a:endParaRPr lang="en-IN" sz="20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D5A5B9B8-A139-4AE2-A299-A7618DEBF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71" y="4486436"/>
                <a:ext cx="4826492" cy="895187"/>
              </a:xfrm>
              <a:prstGeom prst="wedgeRectCallout">
                <a:avLst>
                  <a:gd name="adj1" fmla="val -33709"/>
                  <a:gd name="adj2" fmla="val -82212"/>
                </a:avLst>
              </a:prstGeom>
              <a:blipFill>
                <a:blip r:embed="rId12"/>
                <a:stretch>
                  <a:fillRect l="-1132" r="-2013" b="-1262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AC7B53-43AC-4187-90E7-51CB9782B662}"/>
              </a:ext>
            </a:extLst>
          </p:cNvPr>
          <p:cNvCxnSpPr>
            <a:cxnSpLocks/>
          </p:cNvCxnSpPr>
          <p:nvPr/>
        </p:nvCxnSpPr>
        <p:spPr>
          <a:xfrm>
            <a:off x="7284142" y="2773986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C18F53-9BA8-492C-A252-0C186EE63BE8}"/>
              </a:ext>
            </a:extLst>
          </p:cNvPr>
          <p:cNvCxnSpPr>
            <a:cxnSpLocks/>
          </p:cNvCxnSpPr>
          <p:nvPr/>
        </p:nvCxnSpPr>
        <p:spPr>
          <a:xfrm>
            <a:off x="8110367" y="3012111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90F9B5-7816-43AE-B4DC-D47A4FF59AAD}"/>
              </a:ext>
            </a:extLst>
          </p:cNvPr>
          <p:cNvCxnSpPr>
            <a:cxnSpLocks/>
          </p:cNvCxnSpPr>
          <p:nvPr/>
        </p:nvCxnSpPr>
        <p:spPr>
          <a:xfrm>
            <a:off x="9846367" y="2410787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4E1F4D-B8CF-4E4C-8277-091CC38599EF}"/>
              </a:ext>
            </a:extLst>
          </p:cNvPr>
          <p:cNvCxnSpPr>
            <a:cxnSpLocks/>
          </p:cNvCxnSpPr>
          <p:nvPr/>
        </p:nvCxnSpPr>
        <p:spPr>
          <a:xfrm>
            <a:off x="10455967" y="3974136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81CC63-A4DC-4A70-9601-DCC4CD0601C9}"/>
              </a:ext>
            </a:extLst>
          </p:cNvPr>
          <p:cNvCxnSpPr>
            <a:cxnSpLocks/>
          </p:cNvCxnSpPr>
          <p:nvPr/>
        </p:nvCxnSpPr>
        <p:spPr>
          <a:xfrm>
            <a:off x="7726658" y="3679853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DDB727-C304-4295-9172-063A95A6140F}"/>
              </a:ext>
            </a:extLst>
          </p:cNvPr>
          <p:cNvCxnSpPr>
            <a:cxnSpLocks/>
          </p:cNvCxnSpPr>
          <p:nvPr/>
        </p:nvCxnSpPr>
        <p:spPr>
          <a:xfrm>
            <a:off x="6484042" y="3974136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F1F5A5-D3B6-438B-8695-E044415CCEAF}"/>
              </a:ext>
            </a:extLst>
          </p:cNvPr>
          <p:cNvCxnSpPr>
            <a:cxnSpLocks/>
          </p:cNvCxnSpPr>
          <p:nvPr/>
        </p:nvCxnSpPr>
        <p:spPr>
          <a:xfrm>
            <a:off x="8989117" y="5169262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2957068-15B3-4852-BA61-FFEA45B3B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55967" y="292597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peech Bubble: Rectangle 37">
                <a:extLst>
                  <a:ext uri="{FF2B5EF4-FFF2-40B4-BE49-F238E27FC236}">
                    <a16:creationId xmlns:a16="http://schemas.microsoft.com/office/drawing/2014/main" id="{4FF33222-2B8B-4365-86CF-53652BD06E50}"/>
                  </a:ext>
                </a:extLst>
              </p:cNvPr>
              <p:cNvSpPr/>
              <p:nvPr/>
            </p:nvSpPr>
            <p:spPr>
              <a:xfrm>
                <a:off x="7056784" y="158957"/>
                <a:ext cx="3320076" cy="878648"/>
              </a:xfrm>
              <a:prstGeom prst="wedgeRectCallout">
                <a:avLst>
                  <a:gd name="adj1" fmla="val 59318"/>
                  <a:gd name="adj2" fmla="val 28371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Will sometimes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denote the derivative</a:t>
                </a:r>
              </a:p>
            </p:txBody>
          </p:sp>
        </mc:Choice>
        <mc:Fallback xmlns="">
          <p:sp>
            <p:nvSpPr>
              <p:cNvPr id="38" name="Speech Bubble: Rectangle 37">
                <a:extLst>
                  <a:ext uri="{FF2B5EF4-FFF2-40B4-BE49-F238E27FC236}">
                    <a16:creationId xmlns:a16="http://schemas.microsoft.com/office/drawing/2014/main" id="{4FF33222-2B8B-4365-86CF-53652BD06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84" y="158957"/>
                <a:ext cx="3320076" cy="878648"/>
              </a:xfrm>
              <a:prstGeom prst="wedgeRectCallout">
                <a:avLst>
                  <a:gd name="adj1" fmla="val 59318"/>
                  <a:gd name="adj2" fmla="val 28371"/>
                </a:avLst>
              </a:prstGeom>
              <a:blipFill>
                <a:blip r:embed="rId14"/>
                <a:stretch>
                  <a:fillRect l="-1669" b="-205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287807-7AAF-4EC9-BBFA-567323D95900}"/>
                  </a:ext>
                </a:extLst>
              </p14:cNvPr>
              <p14:cNvContentPartPr/>
              <p14:nvPr/>
            </p14:nvContentPartPr>
            <p14:xfrm>
              <a:off x="7308720" y="2749680"/>
              <a:ext cx="413280" cy="27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287807-7AAF-4EC9-BBFA-567323D9590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99360" y="2740320"/>
                <a:ext cx="432000" cy="29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58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13"/>
    </mc:Choice>
    <mc:Fallback xmlns="">
      <p:transition spd="slow" advTm="202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51" grpId="0" animBg="1"/>
      <p:bldP spid="52" grpId="0"/>
      <p:bldP spid="62" grpId="0"/>
      <p:bldP spid="6" grpId="0"/>
      <p:bldP spid="85" grpId="0"/>
      <p:bldP spid="86" grpId="0"/>
      <p:bldP spid="97" grpId="0"/>
      <p:bldP spid="99" grpId="0" animBg="1"/>
      <p:bldP spid="25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43DC-ADDE-4260-9290-DA01801D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AB6DE-2CB8-4255-AEE2-FACB77969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5" t="13600" r="21475" b="7467"/>
          <a:stretch/>
        </p:blipFill>
        <p:spPr>
          <a:xfrm>
            <a:off x="2974848" y="137562"/>
            <a:ext cx="9104376" cy="67204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96E238-C701-4E5A-810B-F058186FD1DE}"/>
                  </a:ext>
                </a:extLst>
              </p14:cNvPr>
              <p14:cNvContentPartPr/>
              <p14:nvPr/>
            </p14:nvContentPartPr>
            <p14:xfrm>
              <a:off x="1536840" y="577800"/>
              <a:ext cx="8718840" cy="414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96E238-C701-4E5A-810B-F058186FD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7480" y="568440"/>
                <a:ext cx="8737560" cy="41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62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32DD83E9-FA2F-44C6-89CB-0160E901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018" y="2210042"/>
            <a:ext cx="1004822" cy="965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Derivatives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How the derivative itself changes tells us about the function’s optima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 second derivative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’’(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can provide this information</a:t>
                </a: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4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B0F32E9-5CF6-4360-BCE6-C0F6905C5BA1}"/>
              </a:ext>
            </a:extLst>
          </p:cNvPr>
          <p:cNvSpPr/>
          <p:nvPr/>
        </p:nvSpPr>
        <p:spPr>
          <a:xfrm>
            <a:off x="3341810" y="2900292"/>
            <a:ext cx="3743325" cy="2160579"/>
          </a:xfrm>
          <a:custGeom>
            <a:avLst/>
            <a:gdLst>
              <a:gd name="connsiteX0" fmla="*/ 0 w 2809875"/>
              <a:gd name="connsiteY0" fmla="*/ 1815755 h 1815755"/>
              <a:gd name="connsiteX1" fmla="*/ 257175 w 2809875"/>
              <a:gd name="connsiteY1" fmla="*/ 587030 h 1815755"/>
              <a:gd name="connsiteX2" fmla="*/ 695325 w 2809875"/>
              <a:gd name="connsiteY2" fmla="*/ 1253780 h 1815755"/>
              <a:gd name="connsiteX3" fmla="*/ 1343025 w 2809875"/>
              <a:gd name="connsiteY3" fmla="*/ 491780 h 1815755"/>
              <a:gd name="connsiteX4" fmla="*/ 1924050 w 2809875"/>
              <a:gd name="connsiteY4" fmla="*/ 358430 h 1815755"/>
              <a:gd name="connsiteX5" fmla="*/ 2200275 w 2809875"/>
              <a:gd name="connsiteY5" fmla="*/ 6005 h 1815755"/>
              <a:gd name="connsiteX6" fmla="*/ 2495550 w 2809875"/>
              <a:gd name="connsiteY6" fmla="*/ 682280 h 1815755"/>
              <a:gd name="connsiteX7" fmla="*/ 2809875 w 2809875"/>
              <a:gd name="connsiteY7" fmla="*/ 244130 h 1815755"/>
              <a:gd name="connsiteX8" fmla="*/ 2809875 w 2809875"/>
              <a:gd name="connsiteY8" fmla="*/ 244130 h 1815755"/>
              <a:gd name="connsiteX0" fmla="*/ 0 w 2809875"/>
              <a:gd name="connsiteY0" fmla="*/ 1815755 h 1815755"/>
              <a:gd name="connsiteX1" fmla="*/ 257175 w 2809875"/>
              <a:gd name="connsiteY1" fmla="*/ 587030 h 1815755"/>
              <a:gd name="connsiteX2" fmla="*/ 695325 w 2809875"/>
              <a:gd name="connsiteY2" fmla="*/ 1253780 h 1815755"/>
              <a:gd name="connsiteX3" fmla="*/ 1343025 w 2809875"/>
              <a:gd name="connsiteY3" fmla="*/ 491780 h 1815755"/>
              <a:gd name="connsiteX4" fmla="*/ 1859702 w 2809875"/>
              <a:gd name="connsiteY4" fmla="*/ 358430 h 1815755"/>
              <a:gd name="connsiteX5" fmla="*/ 2200275 w 2809875"/>
              <a:gd name="connsiteY5" fmla="*/ 6005 h 1815755"/>
              <a:gd name="connsiteX6" fmla="*/ 2495550 w 2809875"/>
              <a:gd name="connsiteY6" fmla="*/ 682280 h 1815755"/>
              <a:gd name="connsiteX7" fmla="*/ 2809875 w 2809875"/>
              <a:gd name="connsiteY7" fmla="*/ 244130 h 1815755"/>
              <a:gd name="connsiteX8" fmla="*/ 2809875 w 2809875"/>
              <a:gd name="connsiteY8" fmla="*/ 244130 h 1815755"/>
              <a:gd name="connsiteX0" fmla="*/ 0 w 2809875"/>
              <a:gd name="connsiteY0" fmla="*/ 1814900 h 1814900"/>
              <a:gd name="connsiteX1" fmla="*/ 257175 w 2809875"/>
              <a:gd name="connsiteY1" fmla="*/ 586175 h 1814900"/>
              <a:gd name="connsiteX2" fmla="*/ 695325 w 2809875"/>
              <a:gd name="connsiteY2" fmla="*/ 1252925 h 1814900"/>
              <a:gd name="connsiteX3" fmla="*/ 1343025 w 2809875"/>
              <a:gd name="connsiteY3" fmla="*/ 490925 h 1814900"/>
              <a:gd name="connsiteX4" fmla="*/ 1859702 w 2809875"/>
              <a:gd name="connsiteY4" fmla="*/ 357575 h 1814900"/>
              <a:gd name="connsiteX5" fmla="*/ 2200275 w 2809875"/>
              <a:gd name="connsiteY5" fmla="*/ 5150 h 1814900"/>
              <a:gd name="connsiteX6" fmla="*/ 2495550 w 2809875"/>
              <a:gd name="connsiteY6" fmla="*/ 681425 h 1814900"/>
              <a:gd name="connsiteX7" fmla="*/ 2809875 w 2809875"/>
              <a:gd name="connsiteY7" fmla="*/ 243275 h 1814900"/>
              <a:gd name="connsiteX8" fmla="*/ 2809875 w 2809875"/>
              <a:gd name="connsiteY8" fmla="*/ 243275 h 1814900"/>
              <a:gd name="connsiteX0" fmla="*/ 0 w 2809875"/>
              <a:gd name="connsiteY0" fmla="*/ 2018483 h 2018483"/>
              <a:gd name="connsiteX1" fmla="*/ 257175 w 2809875"/>
              <a:gd name="connsiteY1" fmla="*/ 789758 h 2018483"/>
              <a:gd name="connsiteX2" fmla="*/ 695325 w 2809875"/>
              <a:gd name="connsiteY2" fmla="*/ 1456508 h 2018483"/>
              <a:gd name="connsiteX3" fmla="*/ 1343025 w 2809875"/>
              <a:gd name="connsiteY3" fmla="*/ 694508 h 2018483"/>
              <a:gd name="connsiteX4" fmla="*/ 1859702 w 2809875"/>
              <a:gd name="connsiteY4" fmla="*/ 561158 h 2018483"/>
              <a:gd name="connsiteX5" fmla="*/ 2286073 w 2809875"/>
              <a:gd name="connsiteY5" fmla="*/ 4090 h 2018483"/>
              <a:gd name="connsiteX6" fmla="*/ 2495550 w 2809875"/>
              <a:gd name="connsiteY6" fmla="*/ 885008 h 2018483"/>
              <a:gd name="connsiteX7" fmla="*/ 2809875 w 2809875"/>
              <a:gd name="connsiteY7" fmla="*/ 446858 h 2018483"/>
              <a:gd name="connsiteX8" fmla="*/ 2809875 w 2809875"/>
              <a:gd name="connsiteY8" fmla="*/ 446858 h 2018483"/>
              <a:gd name="connsiteX0" fmla="*/ 0 w 2809875"/>
              <a:gd name="connsiteY0" fmla="*/ 2017962 h 2017962"/>
              <a:gd name="connsiteX1" fmla="*/ 257175 w 2809875"/>
              <a:gd name="connsiteY1" fmla="*/ 789237 h 2017962"/>
              <a:gd name="connsiteX2" fmla="*/ 695325 w 2809875"/>
              <a:gd name="connsiteY2" fmla="*/ 1455987 h 2017962"/>
              <a:gd name="connsiteX3" fmla="*/ 1343025 w 2809875"/>
              <a:gd name="connsiteY3" fmla="*/ 693987 h 2017962"/>
              <a:gd name="connsiteX4" fmla="*/ 1881151 w 2809875"/>
              <a:gd name="connsiteY4" fmla="*/ 578432 h 2017962"/>
              <a:gd name="connsiteX5" fmla="*/ 2286073 w 2809875"/>
              <a:gd name="connsiteY5" fmla="*/ 3569 h 2017962"/>
              <a:gd name="connsiteX6" fmla="*/ 2495550 w 2809875"/>
              <a:gd name="connsiteY6" fmla="*/ 884487 h 2017962"/>
              <a:gd name="connsiteX7" fmla="*/ 2809875 w 2809875"/>
              <a:gd name="connsiteY7" fmla="*/ 446337 h 2017962"/>
              <a:gd name="connsiteX8" fmla="*/ 2809875 w 2809875"/>
              <a:gd name="connsiteY8" fmla="*/ 446337 h 2017962"/>
              <a:gd name="connsiteX0" fmla="*/ 0 w 2809875"/>
              <a:gd name="connsiteY0" fmla="*/ 2017513 h 2017513"/>
              <a:gd name="connsiteX1" fmla="*/ 257175 w 2809875"/>
              <a:gd name="connsiteY1" fmla="*/ 788788 h 2017513"/>
              <a:gd name="connsiteX2" fmla="*/ 695325 w 2809875"/>
              <a:gd name="connsiteY2" fmla="*/ 1455538 h 2017513"/>
              <a:gd name="connsiteX3" fmla="*/ 1343025 w 2809875"/>
              <a:gd name="connsiteY3" fmla="*/ 693538 h 2017513"/>
              <a:gd name="connsiteX4" fmla="*/ 1881151 w 2809875"/>
              <a:gd name="connsiteY4" fmla="*/ 577983 h 2017513"/>
              <a:gd name="connsiteX5" fmla="*/ 2286073 w 2809875"/>
              <a:gd name="connsiteY5" fmla="*/ 3120 h 2017513"/>
              <a:gd name="connsiteX6" fmla="*/ 2495550 w 2809875"/>
              <a:gd name="connsiteY6" fmla="*/ 884038 h 2017513"/>
              <a:gd name="connsiteX7" fmla="*/ 2809875 w 2809875"/>
              <a:gd name="connsiteY7" fmla="*/ 445888 h 2017513"/>
              <a:gd name="connsiteX8" fmla="*/ 2809875 w 2809875"/>
              <a:gd name="connsiteY8" fmla="*/ 445888 h 2017513"/>
              <a:gd name="connsiteX0" fmla="*/ 0 w 2809875"/>
              <a:gd name="connsiteY0" fmla="*/ 2018019 h 2018019"/>
              <a:gd name="connsiteX1" fmla="*/ 257175 w 2809875"/>
              <a:gd name="connsiteY1" fmla="*/ 789294 h 2018019"/>
              <a:gd name="connsiteX2" fmla="*/ 695325 w 2809875"/>
              <a:gd name="connsiteY2" fmla="*/ 1456044 h 2018019"/>
              <a:gd name="connsiteX3" fmla="*/ 1357325 w 2809875"/>
              <a:gd name="connsiteY3" fmla="*/ 747429 h 2018019"/>
              <a:gd name="connsiteX4" fmla="*/ 1881151 w 2809875"/>
              <a:gd name="connsiteY4" fmla="*/ 578489 h 2018019"/>
              <a:gd name="connsiteX5" fmla="*/ 2286073 w 2809875"/>
              <a:gd name="connsiteY5" fmla="*/ 3626 h 2018019"/>
              <a:gd name="connsiteX6" fmla="*/ 2495550 w 2809875"/>
              <a:gd name="connsiteY6" fmla="*/ 884544 h 2018019"/>
              <a:gd name="connsiteX7" fmla="*/ 2809875 w 2809875"/>
              <a:gd name="connsiteY7" fmla="*/ 446394 h 2018019"/>
              <a:gd name="connsiteX8" fmla="*/ 2809875 w 2809875"/>
              <a:gd name="connsiteY8" fmla="*/ 446394 h 2018019"/>
              <a:gd name="connsiteX0" fmla="*/ 0 w 2809875"/>
              <a:gd name="connsiteY0" fmla="*/ 2016895 h 2016895"/>
              <a:gd name="connsiteX1" fmla="*/ 257175 w 2809875"/>
              <a:gd name="connsiteY1" fmla="*/ 788170 h 2016895"/>
              <a:gd name="connsiteX2" fmla="*/ 695325 w 2809875"/>
              <a:gd name="connsiteY2" fmla="*/ 1454920 h 2016895"/>
              <a:gd name="connsiteX3" fmla="*/ 1357325 w 2809875"/>
              <a:gd name="connsiteY3" fmla="*/ 746305 h 2016895"/>
              <a:gd name="connsiteX4" fmla="*/ 1881151 w 2809875"/>
              <a:gd name="connsiteY4" fmla="*/ 621852 h 2016895"/>
              <a:gd name="connsiteX5" fmla="*/ 2286073 w 2809875"/>
              <a:gd name="connsiteY5" fmla="*/ 2502 h 2016895"/>
              <a:gd name="connsiteX6" fmla="*/ 2495550 w 2809875"/>
              <a:gd name="connsiteY6" fmla="*/ 883420 h 2016895"/>
              <a:gd name="connsiteX7" fmla="*/ 2809875 w 2809875"/>
              <a:gd name="connsiteY7" fmla="*/ 445270 h 2016895"/>
              <a:gd name="connsiteX8" fmla="*/ 2809875 w 2809875"/>
              <a:gd name="connsiteY8" fmla="*/ 445270 h 2016895"/>
              <a:gd name="connsiteX0" fmla="*/ 0 w 2809875"/>
              <a:gd name="connsiteY0" fmla="*/ 2016478 h 2016478"/>
              <a:gd name="connsiteX1" fmla="*/ 257175 w 2809875"/>
              <a:gd name="connsiteY1" fmla="*/ 787753 h 2016478"/>
              <a:gd name="connsiteX2" fmla="*/ 695325 w 2809875"/>
              <a:gd name="connsiteY2" fmla="*/ 1454503 h 2016478"/>
              <a:gd name="connsiteX3" fmla="*/ 1357325 w 2809875"/>
              <a:gd name="connsiteY3" fmla="*/ 745888 h 2016478"/>
              <a:gd name="connsiteX4" fmla="*/ 1881151 w 2809875"/>
              <a:gd name="connsiteY4" fmla="*/ 621435 h 2016478"/>
              <a:gd name="connsiteX5" fmla="*/ 2286073 w 2809875"/>
              <a:gd name="connsiteY5" fmla="*/ 2085 h 2016478"/>
              <a:gd name="connsiteX6" fmla="*/ 2495550 w 2809875"/>
              <a:gd name="connsiteY6" fmla="*/ 883003 h 2016478"/>
              <a:gd name="connsiteX7" fmla="*/ 2809875 w 2809875"/>
              <a:gd name="connsiteY7" fmla="*/ 444853 h 2016478"/>
              <a:gd name="connsiteX8" fmla="*/ 2809875 w 2809875"/>
              <a:gd name="connsiteY8" fmla="*/ 444853 h 2016478"/>
              <a:gd name="connsiteX0" fmla="*/ 0 w 2809875"/>
              <a:gd name="connsiteY0" fmla="*/ 2016920 h 2016920"/>
              <a:gd name="connsiteX1" fmla="*/ 257175 w 2809875"/>
              <a:gd name="connsiteY1" fmla="*/ 788195 h 2016920"/>
              <a:gd name="connsiteX2" fmla="*/ 695325 w 2809875"/>
              <a:gd name="connsiteY2" fmla="*/ 1454945 h 2016920"/>
              <a:gd name="connsiteX3" fmla="*/ 1343025 w 2809875"/>
              <a:gd name="connsiteY3" fmla="*/ 781920 h 2016920"/>
              <a:gd name="connsiteX4" fmla="*/ 1881151 w 2809875"/>
              <a:gd name="connsiteY4" fmla="*/ 621877 h 2016920"/>
              <a:gd name="connsiteX5" fmla="*/ 2286073 w 2809875"/>
              <a:gd name="connsiteY5" fmla="*/ 2527 h 2016920"/>
              <a:gd name="connsiteX6" fmla="*/ 2495550 w 2809875"/>
              <a:gd name="connsiteY6" fmla="*/ 883445 h 2016920"/>
              <a:gd name="connsiteX7" fmla="*/ 2809875 w 2809875"/>
              <a:gd name="connsiteY7" fmla="*/ 445295 h 2016920"/>
              <a:gd name="connsiteX8" fmla="*/ 2809875 w 2809875"/>
              <a:gd name="connsiteY8" fmla="*/ 445295 h 2016920"/>
              <a:gd name="connsiteX0" fmla="*/ 0 w 2809875"/>
              <a:gd name="connsiteY0" fmla="*/ 2016920 h 2016920"/>
              <a:gd name="connsiteX1" fmla="*/ 257175 w 2809875"/>
              <a:gd name="connsiteY1" fmla="*/ 788195 h 2016920"/>
              <a:gd name="connsiteX2" fmla="*/ 695325 w 2809875"/>
              <a:gd name="connsiteY2" fmla="*/ 1454945 h 2016920"/>
              <a:gd name="connsiteX3" fmla="*/ 1343025 w 2809875"/>
              <a:gd name="connsiteY3" fmla="*/ 781920 h 2016920"/>
              <a:gd name="connsiteX4" fmla="*/ 1881151 w 2809875"/>
              <a:gd name="connsiteY4" fmla="*/ 621877 h 2016920"/>
              <a:gd name="connsiteX5" fmla="*/ 2286073 w 2809875"/>
              <a:gd name="connsiteY5" fmla="*/ 2527 h 2016920"/>
              <a:gd name="connsiteX6" fmla="*/ 2495550 w 2809875"/>
              <a:gd name="connsiteY6" fmla="*/ 883445 h 2016920"/>
              <a:gd name="connsiteX7" fmla="*/ 2809875 w 2809875"/>
              <a:gd name="connsiteY7" fmla="*/ 445295 h 2016920"/>
              <a:gd name="connsiteX8" fmla="*/ 2809875 w 2809875"/>
              <a:gd name="connsiteY8" fmla="*/ 445295 h 2016920"/>
              <a:gd name="connsiteX0" fmla="*/ 0 w 2809875"/>
              <a:gd name="connsiteY0" fmla="*/ 2016889 h 2016889"/>
              <a:gd name="connsiteX1" fmla="*/ 257175 w 2809875"/>
              <a:gd name="connsiteY1" fmla="*/ 788164 h 2016889"/>
              <a:gd name="connsiteX2" fmla="*/ 695325 w 2809875"/>
              <a:gd name="connsiteY2" fmla="*/ 1454914 h 2016889"/>
              <a:gd name="connsiteX3" fmla="*/ 1350175 w 2809875"/>
              <a:gd name="connsiteY3" fmla="*/ 737402 h 2016889"/>
              <a:gd name="connsiteX4" fmla="*/ 1881151 w 2809875"/>
              <a:gd name="connsiteY4" fmla="*/ 621846 h 2016889"/>
              <a:gd name="connsiteX5" fmla="*/ 2286073 w 2809875"/>
              <a:gd name="connsiteY5" fmla="*/ 2496 h 2016889"/>
              <a:gd name="connsiteX6" fmla="*/ 2495550 w 2809875"/>
              <a:gd name="connsiteY6" fmla="*/ 883414 h 2016889"/>
              <a:gd name="connsiteX7" fmla="*/ 2809875 w 2809875"/>
              <a:gd name="connsiteY7" fmla="*/ 445264 h 2016889"/>
              <a:gd name="connsiteX8" fmla="*/ 2809875 w 2809875"/>
              <a:gd name="connsiteY8" fmla="*/ 445264 h 2016889"/>
              <a:gd name="connsiteX0" fmla="*/ 0 w 2809875"/>
              <a:gd name="connsiteY0" fmla="*/ 2016870 h 2016870"/>
              <a:gd name="connsiteX1" fmla="*/ 257175 w 2809875"/>
              <a:gd name="connsiteY1" fmla="*/ 788145 h 2016870"/>
              <a:gd name="connsiteX2" fmla="*/ 695325 w 2809875"/>
              <a:gd name="connsiteY2" fmla="*/ 1454895 h 2016870"/>
              <a:gd name="connsiteX3" fmla="*/ 1350175 w 2809875"/>
              <a:gd name="connsiteY3" fmla="*/ 710691 h 2016870"/>
              <a:gd name="connsiteX4" fmla="*/ 1881151 w 2809875"/>
              <a:gd name="connsiteY4" fmla="*/ 621827 h 2016870"/>
              <a:gd name="connsiteX5" fmla="*/ 2286073 w 2809875"/>
              <a:gd name="connsiteY5" fmla="*/ 2477 h 2016870"/>
              <a:gd name="connsiteX6" fmla="*/ 2495550 w 2809875"/>
              <a:gd name="connsiteY6" fmla="*/ 883395 h 2016870"/>
              <a:gd name="connsiteX7" fmla="*/ 2809875 w 2809875"/>
              <a:gd name="connsiteY7" fmla="*/ 445245 h 2016870"/>
              <a:gd name="connsiteX8" fmla="*/ 2809875 w 2809875"/>
              <a:gd name="connsiteY8" fmla="*/ 445245 h 2016870"/>
              <a:gd name="connsiteX0" fmla="*/ 0 w 2809875"/>
              <a:gd name="connsiteY0" fmla="*/ 2017980 h 2017980"/>
              <a:gd name="connsiteX1" fmla="*/ 257175 w 2809875"/>
              <a:gd name="connsiteY1" fmla="*/ 789255 h 2017980"/>
              <a:gd name="connsiteX2" fmla="*/ 695325 w 2809875"/>
              <a:gd name="connsiteY2" fmla="*/ 1456005 h 2017980"/>
              <a:gd name="connsiteX3" fmla="*/ 1350175 w 2809875"/>
              <a:gd name="connsiteY3" fmla="*/ 711801 h 2017980"/>
              <a:gd name="connsiteX4" fmla="*/ 1881151 w 2809875"/>
              <a:gd name="connsiteY4" fmla="*/ 578449 h 2017980"/>
              <a:gd name="connsiteX5" fmla="*/ 2286073 w 2809875"/>
              <a:gd name="connsiteY5" fmla="*/ 3587 h 2017980"/>
              <a:gd name="connsiteX6" fmla="*/ 2495550 w 2809875"/>
              <a:gd name="connsiteY6" fmla="*/ 884505 h 2017980"/>
              <a:gd name="connsiteX7" fmla="*/ 2809875 w 2809875"/>
              <a:gd name="connsiteY7" fmla="*/ 446355 h 2017980"/>
              <a:gd name="connsiteX8" fmla="*/ 2809875 w 2809875"/>
              <a:gd name="connsiteY8" fmla="*/ 446355 h 2017980"/>
              <a:gd name="connsiteX0" fmla="*/ 0 w 2809875"/>
              <a:gd name="connsiteY0" fmla="*/ 2017980 h 2017980"/>
              <a:gd name="connsiteX1" fmla="*/ 257175 w 2809875"/>
              <a:gd name="connsiteY1" fmla="*/ 789255 h 2017980"/>
              <a:gd name="connsiteX2" fmla="*/ 695325 w 2809875"/>
              <a:gd name="connsiteY2" fmla="*/ 1456005 h 2017980"/>
              <a:gd name="connsiteX3" fmla="*/ 1350175 w 2809875"/>
              <a:gd name="connsiteY3" fmla="*/ 711801 h 2017980"/>
              <a:gd name="connsiteX4" fmla="*/ 1881151 w 2809875"/>
              <a:gd name="connsiteY4" fmla="*/ 578449 h 2017980"/>
              <a:gd name="connsiteX5" fmla="*/ 2286073 w 2809875"/>
              <a:gd name="connsiteY5" fmla="*/ 3587 h 2017980"/>
              <a:gd name="connsiteX6" fmla="*/ 2495550 w 2809875"/>
              <a:gd name="connsiteY6" fmla="*/ 884505 h 2017980"/>
              <a:gd name="connsiteX7" fmla="*/ 2809875 w 2809875"/>
              <a:gd name="connsiteY7" fmla="*/ 446355 h 2017980"/>
              <a:gd name="connsiteX8" fmla="*/ 2809875 w 2809875"/>
              <a:gd name="connsiteY8" fmla="*/ 446355 h 2017980"/>
              <a:gd name="connsiteX0" fmla="*/ 0 w 2809875"/>
              <a:gd name="connsiteY0" fmla="*/ 2017401 h 2017401"/>
              <a:gd name="connsiteX1" fmla="*/ 257175 w 2809875"/>
              <a:gd name="connsiteY1" fmla="*/ 788676 h 2017401"/>
              <a:gd name="connsiteX2" fmla="*/ 695325 w 2809875"/>
              <a:gd name="connsiteY2" fmla="*/ 1455426 h 2017401"/>
              <a:gd name="connsiteX3" fmla="*/ 1350175 w 2809875"/>
              <a:gd name="connsiteY3" fmla="*/ 711222 h 2017401"/>
              <a:gd name="connsiteX4" fmla="*/ 1881151 w 2809875"/>
              <a:gd name="connsiteY4" fmla="*/ 577870 h 2017401"/>
              <a:gd name="connsiteX5" fmla="*/ 2286073 w 2809875"/>
              <a:gd name="connsiteY5" fmla="*/ 3008 h 2017401"/>
              <a:gd name="connsiteX6" fmla="*/ 2495550 w 2809875"/>
              <a:gd name="connsiteY6" fmla="*/ 883926 h 2017401"/>
              <a:gd name="connsiteX7" fmla="*/ 2809875 w 2809875"/>
              <a:gd name="connsiteY7" fmla="*/ 445776 h 2017401"/>
              <a:gd name="connsiteX8" fmla="*/ 2809875 w 2809875"/>
              <a:gd name="connsiteY8" fmla="*/ 445776 h 2017401"/>
              <a:gd name="connsiteX0" fmla="*/ 0 w 2809875"/>
              <a:gd name="connsiteY0" fmla="*/ 2018294 h 2018294"/>
              <a:gd name="connsiteX1" fmla="*/ 257175 w 2809875"/>
              <a:gd name="connsiteY1" fmla="*/ 789569 h 2018294"/>
              <a:gd name="connsiteX2" fmla="*/ 695325 w 2809875"/>
              <a:gd name="connsiteY2" fmla="*/ 1456319 h 2018294"/>
              <a:gd name="connsiteX3" fmla="*/ 1350175 w 2809875"/>
              <a:gd name="connsiteY3" fmla="*/ 712115 h 2018294"/>
              <a:gd name="connsiteX4" fmla="*/ 1866852 w 2809875"/>
              <a:gd name="connsiteY4" fmla="*/ 543173 h 2018294"/>
              <a:gd name="connsiteX5" fmla="*/ 2286073 w 2809875"/>
              <a:gd name="connsiteY5" fmla="*/ 3901 h 2018294"/>
              <a:gd name="connsiteX6" fmla="*/ 2495550 w 2809875"/>
              <a:gd name="connsiteY6" fmla="*/ 884819 h 2018294"/>
              <a:gd name="connsiteX7" fmla="*/ 2809875 w 2809875"/>
              <a:gd name="connsiteY7" fmla="*/ 446669 h 2018294"/>
              <a:gd name="connsiteX8" fmla="*/ 2809875 w 2809875"/>
              <a:gd name="connsiteY8" fmla="*/ 446669 h 2018294"/>
              <a:gd name="connsiteX0" fmla="*/ 0 w 2809875"/>
              <a:gd name="connsiteY0" fmla="*/ 2019244 h 2019244"/>
              <a:gd name="connsiteX1" fmla="*/ 257175 w 2809875"/>
              <a:gd name="connsiteY1" fmla="*/ 790519 h 2019244"/>
              <a:gd name="connsiteX2" fmla="*/ 695325 w 2809875"/>
              <a:gd name="connsiteY2" fmla="*/ 1457269 h 2019244"/>
              <a:gd name="connsiteX3" fmla="*/ 1350175 w 2809875"/>
              <a:gd name="connsiteY3" fmla="*/ 713065 h 2019244"/>
              <a:gd name="connsiteX4" fmla="*/ 1866852 w 2809875"/>
              <a:gd name="connsiteY4" fmla="*/ 544123 h 2019244"/>
              <a:gd name="connsiteX5" fmla="*/ 2286073 w 2809875"/>
              <a:gd name="connsiteY5" fmla="*/ 4851 h 2019244"/>
              <a:gd name="connsiteX6" fmla="*/ 2495550 w 2809875"/>
              <a:gd name="connsiteY6" fmla="*/ 885769 h 2019244"/>
              <a:gd name="connsiteX7" fmla="*/ 2809875 w 2809875"/>
              <a:gd name="connsiteY7" fmla="*/ 447619 h 2019244"/>
              <a:gd name="connsiteX8" fmla="*/ 2809875 w 2809875"/>
              <a:gd name="connsiteY8" fmla="*/ 447619 h 2019244"/>
              <a:gd name="connsiteX0" fmla="*/ 0 w 2809875"/>
              <a:gd name="connsiteY0" fmla="*/ 2018720 h 2018720"/>
              <a:gd name="connsiteX1" fmla="*/ 257175 w 2809875"/>
              <a:gd name="connsiteY1" fmla="*/ 789995 h 2018720"/>
              <a:gd name="connsiteX2" fmla="*/ 695325 w 2809875"/>
              <a:gd name="connsiteY2" fmla="*/ 1456745 h 2018720"/>
              <a:gd name="connsiteX3" fmla="*/ 1350175 w 2809875"/>
              <a:gd name="connsiteY3" fmla="*/ 712541 h 2018720"/>
              <a:gd name="connsiteX4" fmla="*/ 1866852 w 2809875"/>
              <a:gd name="connsiteY4" fmla="*/ 543599 h 2018720"/>
              <a:gd name="connsiteX5" fmla="*/ 2286073 w 2809875"/>
              <a:gd name="connsiteY5" fmla="*/ 4327 h 2018720"/>
              <a:gd name="connsiteX6" fmla="*/ 2495550 w 2809875"/>
              <a:gd name="connsiteY6" fmla="*/ 885245 h 2018720"/>
              <a:gd name="connsiteX7" fmla="*/ 2809875 w 2809875"/>
              <a:gd name="connsiteY7" fmla="*/ 447095 h 2018720"/>
              <a:gd name="connsiteX8" fmla="*/ 2809875 w 2809875"/>
              <a:gd name="connsiteY8" fmla="*/ 447095 h 2018720"/>
              <a:gd name="connsiteX0" fmla="*/ 0 w 2809875"/>
              <a:gd name="connsiteY0" fmla="*/ 2017992 h 2017992"/>
              <a:gd name="connsiteX1" fmla="*/ 257175 w 2809875"/>
              <a:gd name="connsiteY1" fmla="*/ 789267 h 2017992"/>
              <a:gd name="connsiteX2" fmla="*/ 695325 w 2809875"/>
              <a:gd name="connsiteY2" fmla="*/ 1456017 h 2017992"/>
              <a:gd name="connsiteX3" fmla="*/ 1350175 w 2809875"/>
              <a:gd name="connsiteY3" fmla="*/ 711813 h 2017992"/>
              <a:gd name="connsiteX4" fmla="*/ 1866852 w 2809875"/>
              <a:gd name="connsiteY4" fmla="*/ 542871 h 2017992"/>
              <a:gd name="connsiteX5" fmla="*/ 2286073 w 2809875"/>
              <a:gd name="connsiteY5" fmla="*/ 3599 h 2017992"/>
              <a:gd name="connsiteX6" fmla="*/ 2495550 w 2809875"/>
              <a:gd name="connsiteY6" fmla="*/ 884517 h 2017992"/>
              <a:gd name="connsiteX7" fmla="*/ 2809875 w 2809875"/>
              <a:gd name="connsiteY7" fmla="*/ 446367 h 2017992"/>
              <a:gd name="connsiteX8" fmla="*/ 2809875 w 2809875"/>
              <a:gd name="connsiteY8" fmla="*/ 446367 h 2017992"/>
              <a:gd name="connsiteX0" fmla="*/ 0 w 2809875"/>
              <a:gd name="connsiteY0" fmla="*/ 2018350 h 2018350"/>
              <a:gd name="connsiteX1" fmla="*/ 257175 w 2809875"/>
              <a:gd name="connsiteY1" fmla="*/ 789625 h 2018350"/>
              <a:gd name="connsiteX2" fmla="*/ 695325 w 2809875"/>
              <a:gd name="connsiteY2" fmla="*/ 1456375 h 2018350"/>
              <a:gd name="connsiteX3" fmla="*/ 1350175 w 2809875"/>
              <a:gd name="connsiteY3" fmla="*/ 712171 h 2018350"/>
              <a:gd name="connsiteX4" fmla="*/ 1866852 w 2809875"/>
              <a:gd name="connsiteY4" fmla="*/ 543229 h 2018350"/>
              <a:gd name="connsiteX5" fmla="*/ 2286073 w 2809875"/>
              <a:gd name="connsiteY5" fmla="*/ 3957 h 2018350"/>
              <a:gd name="connsiteX6" fmla="*/ 2495550 w 2809875"/>
              <a:gd name="connsiteY6" fmla="*/ 884875 h 2018350"/>
              <a:gd name="connsiteX7" fmla="*/ 2809875 w 2809875"/>
              <a:gd name="connsiteY7" fmla="*/ 446725 h 2018350"/>
              <a:gd name="connsiteX8" fmla="*/ 2809875 w 2809875"/>
              <a:gd name="connsiteY8" fmla="*/ 446725 h 2018350"/>
              <a:gd name="connsiteX0" fmla="*/ 0 w 2809875"/>
              <a:gd name="connsiteY0" fmla="*/ 2018241 h 2018241"/>
              <a:gd name="connsiteX1" fmla="*/ 257175 w 2809875"/>
              <a:gd name="connsiteY1" fmla="*/ 789516 h 2018241"/>
              <a:gd name="connsiteX2" fmla="*/ 695325 w 2809875"/>
              <a:gd name="connsiteY2" fmla="*/ 1456266 h 2018241"/>
              <a:gd name="connsiteX3" fmla="*/ 1350175 w 2809875"/>
              <a:gd name="connsiteY3" fmla="*/ 712062 h 2018241"/>
              <a:gd name="connsiteX4" fmla="*/ 1866852 w 2809875"/>
              <a:gd name="connsiteY4" fmla="*/ 543120 h 2018241"/>
              <a:gd name="connsiteX5" fmla="*/ 2286073 w 2809875"/>
              <a:gd name="connsiteY5" fmla="*/ 3848 h 2018241"/>
              <a:gd name="connsiteX6" fmla="*/ 2495550 w 2809875"/>
              <a:gd name="connsiteY6" fmla="*/ 884766 h 2018241"/>
              <a:gd name="connsiteX7" fmla="*/ 2809875 w 2809875"/>
              <a:gd name="connsiteY7" fmla="*/ 446616 h 2018241"/>
              <a:gd name="connsiteX8" fmla="*/ 2809875 w 2809875"/>
              <a:gd name="connsiteY8" fmla="*/ 446616 h 201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9875" h="2018241">
                <a:moveTo>
                  <a:pt x="0" y="2018241"/>
                </a:moveTo>
                <a:cubicBezTo>
                  <a:pt x="70644" y="1450709"/>
                  <a:pt x="141288" y="883178"/>
                  <a:pt x="257175" y="789516"/>
                </a:cubicBezTo>
                <a:cubicBezTo>
                  <a:pt x="373062" y="695854"/>
                  <a:pt x="513158" y="1469175"/>
                  <a:pt x="695325" y="1456266"/>
                </a:cubicBezTo>
                <a:cubicBezTo>
                  <a:pt x="877492" y="1443357"/>
                  <a:pt x="1154921" y="864253"/>
                  <a:pt x="1350175" y="712062"/>
                </a:cubicBezTo>
                <a:cubicBezTo>
                  <a:pt x="1545429" y="559871"/>
                  <a:pt x="1582173" y="545489"/>
                  <a:pt x="1866852" y="543120"/>
                </a:cubicBezTo>
                <a:cubicBezTo>
                  <a:pt x="2151531" y="540751"/>
                  <a:pt x="2181290" y="-53093"/>
                  <a:pt x="2286073" y="3848"/>
                </a:cubicBezTo>
                <a:cubicBezTo>
                  <a:pt x="2390856" y="60789"/>
                  <a:pt x="2408250" y="810971"/>
                  <a:pt x="2495550" y="884766"/>
                </a:cubicBezTo>
                <a:cubicBezTo>
                  <a:pt x="2582850" y="958561"/>
                  <a:pt x="2809875" y="446616"/>
                  <a:pt x="2809875" y="446616"/>
                </a:cubicBezTo>
                <a:lnTo>
                  <a:pt x="2809875" y="446616"/>
                </a:lnTo>
              </a:path>
            </a:pathLst>
          </a:custGeom>
          <a:noFill/>
          <a:ln w="28575">
            <a:solidFill>
              <a:srgbClr val="B80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2270C5-C3FA-4CA4-A227-BA97C9C489A0}"/>
              </a:ext>
            </a:extLst>
          </p:cNvPr>
          <p:cNvCxnSpPr>
            <a:cxnSpLocks/>
          </p:cNvCxnSpPr>
          <p:nvPr/>
        </p:nvCxnSpPr>
        <p:spPr>
          <a:xfrm>
            <a:off x="3510777" y="3733813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168BE3-C6A6-4EA6-8AFC-D206AD70B5E2}"/>
              </a:ext>
            </a:extLst>
          </p:cNvPr>
          <p:cNvCxnSpPr>
            <a:cxnSpLocks/>
          </p:cNvCxnSpPr>
          <p:nvPr/>
        </p:nvCxnSpPr>
        <p:spPr>
          <a:xfrm>
            <a:off x="4025127" y="4476763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098B6D-6278-47A4-BF58-6D1203F28AA1}"/>
              </a:ext>
            </a:extLst>
          </p:cNvPr>
          <p:cNvCxnSpPr>
            <a:cxnSpLocks/>
          </p:cNvCxnSpPr>
          <p:nvPr/>
        </p:nvCxnSpPr>
        <p:spPr>
          <a:xfrm>
            <a:off x="5418260" y="3476638"/>
            <a:ext cx="781050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7D33764-3FB5-4266-90C8-277C2B402E32}"/>
              </a:ext>
            </a:extLst>
          </p:cNvPr>
          <p:cNvCxnSpPr>
            <a:cxnSpLocks/>
          </p:cNvCxnSpPr>
          <p:nvPr/>
        </p:nvCxnSpPr>
        <p:spPr>
          <a:xfrm>
            <a:off x="6037385" y="2900571"/>
            <a:ext cx="647700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04D6DF-45BB-4B9E-8CBE-B0C17B2662CE}"/>
              </a:ext>
            </a:extLst>
          </p:cNvPr>
          <p:cNvCxnSpPr>
            <a:cxnSpLocks/>
          </p:cNvCxnSpPr>
          <p:nvPr/>
        </p:nvCxnSpPr>
        <p:spPr>
          <a:xfrm>
            <a:off x="6463827" y="3857638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6D90D07-5543-4502-B5C3-C5FE2E5F62F8}"/>
              </a:ext>
            </a:extLst>
          </p:cNvPr>
          <p:cNvSpPr/>
          <p:nvPr/>
        </p:nvSpPr>
        <p:spPr>
          <a:xfrm>
            <a:off x="544109" y="2498179"/>
            <a:ext cx="2400000" cy="1354173"/>
          </a:xfrm>
          <a:prstGeom prst="wedgeRectCallout">
            <a:avLst>
              <a:gd name="adj1" fmla="val 74331"/>
              <a:gd name="adj2" fmla="val 36482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𝑓’(𝑥)= 0 at 𝑥, 𝑓’(𝑥)&gt;0 just before 𝑥 𝑓’(𝑥)&lt;0 just after 𝑥</a:t>
            </a:r>
          </a:p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𝑥 is a maxima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A7A953BC-EC9C-4756-B42E-33967F23B440}"/>
              </a:ext>
            </a:extLst>
          </p:cNvPr>
          <p:cNvSpPr/>
          <p:nvPr/>
        </p:nvSpPr>
        <p:spPr>
          <a:xfrm>
            <a:off x="4999310" y="4264190"/>
            <a:ext cx="2483526" cy="1354173"/>
          </a:xfrm>
          <a:prstGeom prst="wedgeRectCallout">
            <a:avLst>
              <a:gd name="adj1" fmla="val -68821"/>
              <a:gd name="adj2" fmla="val -31043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𝑓’(𝑥)= 0 at 𝑥</a:t>
            </a:r>
          </a:p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𝑓’(𝑥)&lt; 0 just before 𝑥 𝑓’(𝑥)&gt;0 just after 𝑥</a:t>
            </a:r>
          </a:p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𝑥 is a minima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8F08253E-E0FD-43AC-A15E-36B5A8456D8A}"/>
              </a:ext>
            </a:extLst>
          </p:cNvPr>
          <p:cNvSpPr/>
          <p:nvPr/>
        </p:nvSpPr>
        <p:spPr>
          <a:xfrm>
            <a:off x="3262703" y="1927496"/>
            <a:ext cx="2483526" cy="1354173"/>
          </a:xfrm>
          <a:prstGeom prst="wedgeRectCallout">
            <a:avLst>
              <a:gd name="adj1" fmla="val 49659"/>
              <a:gd name="adj2" fmla="val 60721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𝑓’(𝑥)= 0 at 𝑥</a:t>
            </a:r>
          </a:p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𝑓’(𝑥)= 0 just before 𝑥 𝑓’(𝑥)= 0 just after 𝑥</a:t>
            </a:r>
          </a:p>
          <a:p>
            <a:r>
              <a:rPr lang="en-GB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𝑥 may be a saddle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BAD768C0-5FA5-4D64-AEA4-D149399A5C9D}"/>
                  </a:ext>
                </a:extLst>
              </p:cNvPr>
              <p:cNvSpPr/>
              <p:nvPr/>
            </p:nvSpPr>
            <p:spPr>
              <a:xfrm>
                <a:off x="8145023" y="1691893"/>
                <a:ext cx="3020195" cy="757090"/>
              </a:xfrm>
              <a:prstGeom prst="wedgeRectCallout">
                <a:avLst>
                  <a:gd name="adj1" fmla="val 51599"/>
                  <a:gd name="adj2" fmla="val 70011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𝑓’(𝑥)= 0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’’(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GB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maxima</a:t>
                </a: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BAD768C0-5FA5-4D64-AEA4-D149399A5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23" y="1691893"/>
                <a:ext cx="3020195" cy="757090"/>
              </a:xfrm>
              <a:prstGeom prst="wedgeRectCallout">
                <a:avLst>
                  <a:gd name="adj1" fmla="val 51599"/>
                  <a:gd name="adj2" fmla="val 70011"/>
                </a:avLst>
              </a:prstGeom>
              <a:blipFill>
                <a:blip r:embed="rId5"/>
                <a:stretch>
                  <a:fillRect l="-1737" t="-64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Speech Bubble: Rectangle 46">
                <a:extLst>
                  <a:ext uri="{FF2B5EF4-FFF2-40B4-BE49-F238E27FC236}">
                    <a16:creationId xmlns:a16="http://schemas.microsoft.com/office/drawing/2014/main" id="{4AE91475-254D-4637-A5E5-7DFD7791E4D8}"/>
                  </a:ext>
                </a:extLst>
              </p:cNvPr>
              <p:cNvSpPr/>
              <p:nvPr/>
            </p:nvSpPr>
            <p:spPr>
              <a:xfrm>
                <a:off x="7787510" y="2671910"/>
                <a:ext cx="3020195" cy="757090"/>
              </a:xfrm>
              <a:prstGeom prst="wedgeRectCallout">
                <a:avLst>
                  <a:gd name="adj1" fmla="val 751"/>
                  <a:gd name="adj2" fmla="val -77091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𝑓’(𝑥)= 0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’’</m:t>
                    </m:r>
                    <m:d>
                      <m:dPr>
                        <m:ctrlP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GB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minima</a:t>
                </a:r>
              </a:p>
            </p:txBody>
          </p:sp>
        </mc:Choice>
        <mc:Fallback xmlns="">
          <p:sp>
            <p:nvSpPr>
              <p:cNvPr id="47" name="Speech Bubble: Rectangle 46">
                <a:extLst>
                  <a:ext uri="{FF2B5EF4-FFF2-40B4-BE49-F238E27FC236}">
                    <a16:creationId xmlns:a16="http://schemas.microsoft.com/office/drawing/2014/main" id="{4AE91475-254D-4637-A5E5-7DFD7791E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10" y="2671910"/>
                <a:ext cx="3020195" cy="757090"/>
              </a:xfrm>
              <a:prstGeom prst="wedgeRectCallout">
                <a:avLst>
                  <a:gd name="adj1" fmla="val 751"/>
                  <a:gd name="adj2" fmla="val -77091"/>
                </a:avLst>
              </a:prstGeom>
              <a:blipFill>
                <a:blip r:embed="rId6"/>
                <a:stretch>
                  <a:fillRect l="-1804" b="-67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93F5043D-CFED-41CC-BE55-2A25AB03332B}"/>
                  </a:ext>
                </a:extLst>
              </p:cNvPr>
              <p:cNvSpPr/>
              <p:nvPr/>
            </p:nvSpPr>
            <p:spPr>
              <a:xfrm>
                <a:off x="8066626" y="3656715"/>
                <a:ext cx="3020195" cy="965222"/>
              </a:xfrm>
              <a:prstGeom prst="wedgeRectCallout">
                <a:avLst>
                  <a:gd name="adj1" fmla="val 751"/>
                  <a:gd name="adj2" fmla="val -77091"/>
                </a:avLst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𝑓’(𝑥)= 0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’’</m:t>
                    </m:r>
                    <m:d>
                      <m:dPr>
                        <m:ctrlP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GB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may be a saddle. May need higher derivatives</a:t>
                </a:r>
              </a:p>
            </p:txBody>
          </p:sp>
        </mc:Choice>
        <mc:Fallback xmlns="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93F5043D-CFED-41CC-BE55-2A25AB03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626" y="3656715"/>
                <a:ext cx="3020195" cy="965222"/>
              </a:xfrm>
              <a:prstGeom prst="wedgeRectCallout">
                <a:avLst>
                  <a:gd name="adj1" fmla="val 751"/>
                  <a:gd name="adj2" fmla="val -77091"/>
                </a:avLst>
              </a:prstGeom>
              <a:blipFill>
                <a:blip r:embed="rId7"/>
                <a:stretch>
                  <a:fillRect l="-1804" b="-970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8D7263-399B-4391-B4CD-A7CF6D3FD909}"/>
                  </a:ext>
                </a:extLst>
              </p14:cNvPr>
              <p14:cNvContentPartPr/>
              <p14:nvPr/>
            </p14:nvContentPartPr>
            <p14:xfrm>
              <a:off x="723960" y="2089080"/>
              <a:ext cx="9772920" cy="226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8D7263-399B-4391-B4CD-A7CF6D3FD9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600" y="2079720"/>
                <a:ext cx="9791640" cy="2279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751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79"/>
    </mc:Choice>
    <mc:Fallback xmlns="">
      <p:transition spd="slow" advTm="16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0" grpId="0" animBg="1"/>
      <p:bldP spid="43" grpId="0" animBg="1"/>
      <p:bldP spid="44" grpId="0" animBg="1"/>
      <p:bldP spid="45" grpId="0" animBg="1"/>
      <p:bldP spid="47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Saddle Points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Points where derivative is zero but are neither minima nor maxima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Saddle points are very common for loss functions of deep learning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Need to be handled carefully during optimization</a:t>
            </a:r>
          </a:p>
          <a:p>
            <a:pPr marL="457200" lvl="1" indent="0">
              <a:buNone/>
            </a:pPr>
            <a:endParaRPr lang="en-IN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Second or higher derivative may help identify if a stationary point is a saddle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p:pic>
        <p:nvPicPr>
          <p:cNvPr id="1026" name="Picture 2" descr="Saddle point - Wikipedia">
            <a:extLst>
              <a:ext uri="{FF2B5EF4-FFF2-40B4-BE49-F238E27FC236}">
                <a16:creationId xmlns:a16="http://schemas.microsoft.com/office/drawing/2014/main" id="{54D0BA06-D9CD-4964-9F9C-47CCFF684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71" y="1865415"/>
            <a:ext cx="3107353" cy="24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4FABE3-7D8C-4DFE-8708-895095B4E74E}"/>
              </a:ext>
            </a:extLst>
          </p:cNvPr>
          <p:cNvSpPr/>
          <p:nvPr/>
        </p:nvSpPr>
        <p:spPr>
          <a:xfrm>
            <a:off x="2047875" y="2131244"/>
            <a:ext cx="3743325" cy="2160300"/>
          </a:xfrm>
          <a:custGeom>
            <a:avLst/>
            <a:gdLst>
              <a:gd name="connsiteX0" fmla="*/ 0 w 2809875"/>
              <a:gd name="connsiteY0" fmla="*/ 1815755 h 1815755"/>
              <a:gd name="connsiteX1" fmla="*/ 257175 w 2809875"/>
              <a:gd name="connsiteY1" fmla="*/ 587030 h 1815755"/>
              <a:gd name="connsiteX2" fmla="*/ 695325 w 2809875"/>
              <a:gd name="connsiteY2" fmla="*/ 1253780 h 1815755"/>
              <a:gd name="connsiteX3" fmla="*/ 1343025 w 2809875"/>
              <a:gd name="connsiteY3" fmla="*/ 491780 h 1815755"/>
              <a:gd name="connsiteX4" fmla="*/ 1924050 w 2809875"/>
              <a:gd name="connsiteY4" fmla="*/ 358430 h 1815755"/>
              <a:gd name="connsiteX5" fmla="*/ 2200275 w 2809875"/>
              <a:gd name="connsiteY5" fmla="*/ 6005 h 1815755"/>
              <a:gd name="connsiteX6" fmla="*/ 2495550 w 2809875"/>
              <a:gd name="connsiteY6" fmla="*/ 682280 h 1815755"/>
              <a:gd name="connsiteX7" fmla="*/ 2809875 w 2809875"/>
              <a:gd name="connsiteY7" fmla="*/ 244130 h 1815755"/>
              <a:gd name="connsiteX8" fmla="*/ 2809875 w 2809875"/>
              <a:gd name="connsiteY8" fmla="*/ 244130 h 1815755"/>
              <a:gd name="connsiteX0" fmla="*/ 0 w 2809875"/>
              <a:gd name="connsiteY0" fmla="*/ 1815755 h 1815755"/>
              <a:gd name="connsiteX1" fmla="*/ 257175 w 2809875"/>
              <a:gd name="connsiteY1" fmla="*/ 587030 h 1815755"/>
              <a:gd name="connsiteX2" fmla="*/ 695325 w 2809875"/>
              <a:gd name="connsiteY2" fmla="*/ 1253780 h 1815755"/>
              <a:gd name="connsiteX3" fmla="*/ 1343025 w 2809875"/>
              <a:gd name="connsiteY3" fmla="*/ 491780 h 1815755"/>
              <a:gd name="connsiteX4" fmla="*/ 1859702 w 2809875"/>
              <a:gd name="connsiteY4" fmla="*/ 358430 h 1815755"/>
              <a:gd name="connsiteX5" fmla="*/ 2200275 w 2809875"/>
              <a:gd name="connsiteY5" fmla="*/ 6005 h 1815755"/>
              <a:gd name="connsiteX6" fmla="*/ 2495550 w 2809875"/>
              <a:gd name="connsiteY6" fmla="*/ 682280 h 1815755"/>
              <a:gd name="connsiteX7" fmla="*/ 2809875 w 2809875"/>
              <a:gd name="connsiteY7" fmla="*/ 244130 h 1815755"/>
              <a:gd name="connsiteX8" fmla="*/ 2809875 w 2809875"/>
              <a:gd name="connsiteY8" fmla="*/ 244130 h 1815755"/>
              <a:gd name="connsiteX0" fmla="*/ 0 w 2809875"/>
              <a:gd name="connsiteY0" fmla="*/ 1814900 h 1814900"/>
              <a:gd name="connsiteX1" fmla="*/ 257175 w 2809875"/>
              <a:gd name="connsiteY1" fmla="*/ 586175 h 1814900"/>
              <a:gd name="connsiteX2" fmla="*/ 695325 w 2809875"/>
              <a:gd name="connsiteY2" fmla="*/ 1252925 h 1814900"/>
              <a:gd name="connsiteX3" fmla="*/ 1343025 w 2809875"/>
              <a:gd name="connsiteY3" fmla="*/ 490925 h 1814900"/>
              <a:gd name="connsiteX4" fmla="*/ 1859702 w 2809875"/>
              <a:gd name="connsiteY4" fmla="*/ 357575 h 1814900"/>
              <a:gd name="connsiteX5" fmla="*/ 2200275 w 2809875"/>
              <a:gd name="connsiteY5" fmla="*/ 5150 h 1814900"/>
              <a:gd name="connsiteX6" fmla="*/ 2495550 w 2809875"/>
              <a:gd name="connsiteY6" fmla="*/ 681425 h 1814900"/>
              <a:gd name="connsiteX7" fmla="*/ 2809875 w 2809875"/>
              <a:gd name="connsiteY7" fmla="*/ 243275 h 1814900"/>
              <a:gd name="connsiteX8" fmla="*/ 2809875 w 2809875"/>
              <a:gd name="connsiteY8" fmla="*/ 243275 h 1814900"/>
              <a:gd name="connsiteX0" fmla="*/ 0 w 2809875"/>
              <a:gd name="connsiteY0" fmla="*/ 2018483 h 2018483"/>
              <a:gd name="connsiteX1" fmla="*/ 257175 w 2809875"/>
              <a:gd name="connsiteY1" fmla="*/ 789758 h 2018483"/>
              <a:gd name="connsiteX2" fmla="*/ 695325 w 2809875"/>
              <a:gd name="connsiteY2" fmla="*/ 1456508 h 2018483"/>
              <a:gd name="connsiteX3" fmla="*/ 1343025 w 2809875"/>
              <a:gd name="connsiteY3" fmla="*/ 694508 h 2018483"/>
              <a:gd name="connsiteX4" fmla="*/ 1859702 w 2809875"/>
              <a:gd name="connsiteY4" fmla="*/ 561158 h 2018483"/>
              <a:gd name="connsiteX5" fmla="*/ 2286073 w 2809875"/>
              <a:gd name="connsiteY5" fmla="*/ 4090 h 2018483"/>
              <a:gd name="connsiteX6" fmla="*/ 2495550 w 2809875"/>
              <a:gd name="connsiteY6" fmla="*/ 885008 h 2018483"/>
              <a:gd name="connsiteX7" fmla="*/ 2809875 w 2809875"/>
              <a:gd name="connsiteY7" fmla="*/ 446858 h 2018483"/>
              <a:gd name="connsiteX8" fmla="*/ 2809875 w 2809875"/>
              <a:gd name="connsiteY8" fmla="*/ 446858 h 2018483"/>
              <a:gd name="connsiteX0" fmla="*/ 0 w 2809875"/>
              <a:gd name="connsiteY0" fmla="*/ 2017962 h 2017962"/>
              <a:gd name="connsiteX1" fmla="*/ 257175 w 2809875"/>
              <a:gd name="connsiteY1" fmla="*/ 789237 h 2017962"/>
              <a:gd name="connsiteX2" fmla="*/ 695325 w 2809875"/>
              <a:gd name="connsiteY2" fmla="*/ 1455987 h 2017962"/>
              <a:gd name="connsiteX3" fmla="*/ 1343025 w 2809875"/>
              <a:gd name="connsiteY3" fmla="*/ 693987 h 2017962"/>
              <a:gd name="connsiteX4" fmla="*/ 1881151 w 2809875"/>
              <a:gd name="connsiteY4" fmla="*/ 578432 h 2017962"/>
              <a:gd name="connsiteX5" fmla="*/ 2286073 w 2809875"/>
              <a:gd name="connsiteY5" fmla="*/ 3569 h 2017962"/>
              <a:gd name="connsiteX6" fmla="*/ 2495550 w 2809875"/>
              <a:gd name="connsiteY6" fmla="*/ 884487 h 2017962"/>
              <a:gd name="connsiteX7" fmla="*/ 2809875 w 2809875"/>
              <a:gd name="connsiteY7" fmla="*/ 446337 h 2017962"/>
              <a:gd name="connsiteX8" fmla="*/ 2809875 w 2809875"/>
              <a:gd name="connsiteY8" fmla="*/ 446337 h 2017962"/>
              <a:gd name="connsiteX0" fmla="*/ 0 w 2809875"/>
              <a:gd name="connsiteY0" fmla="*/ 2017513 h 2017513"/>
              <a:gd name="connsiteX1" fmla="*/ 257175 w 2809875"/>
              <a:gd name="connsiteY1" fmla="*/ 788788 h 2017513"/>
              <a:gd name="connsiteX2" fmla="*/ 695325 w 2809875"/>
              <a:gd name="connsiteY2" fmla="*/ 1455538 h 2017513"/>
              <a:gd name="connsiteX3" fmla="*/ 1343025 w 2809875"/>
              <a:gd name="connsiteY3" fmla="*/ 693538 h 2017513"/>
              <a:gd name="connsiteX4" fmla="*/ 1881151 w 2809875"/>
              <a:gd name="connsiteY4" fmla="*/ 577983 h 2017513"/>
              <a:gd name="connsiteX5" fmla="*/ 2286073 w 2809875"/>
              <a:gd name="connsiteY5" fmla="*/ 3120 h 2017513"/>
              <a:gd name="connsiteX6" fmla="*/ 2495550 w 2809875"/>
              <a:gd name="connsiteY6" fmla="*/ 884038 h 2017513"/>
              <a:gd name="connsiteX7" fmla="*/ 2809875 w 2809875"/>
              <a:gd name="connsiteY7" fmla="*/ 445888 h 2017513"/>
              <a:gd name="connsiteX8" fmla="*/ 2809875 w 2809875"/>
              <a:gd name="connsiteY8" fmla="*/ 445888 h 2017513"/>
              <a:gd name="connsiteX0" fmla="*/ 0 w 2809875"/>
              <a:gd name="connsiteY0" fmla="*/ 2018019 h 2018019"/>
              <a:gd name="connsiteX1" fmla="*/ 257175 w 2809875"/>
              <a:gd name="connsiteY1" fmla="*/ 789294 h 2018019"/>
              <a:gd name="connsiteX2" fmla="*/ 695325 w 2809875"/>
              <a:gd name="connsiteY2" fmla="*/ 1456044 h 2018019"/>
              <a:gd name="connsiteX3" fmla="*/ 1357325 w 2809875"/>
              <a:gd name="connsiteY3" fmla="*/ 747429 h 2018019"/>
              <a:gd name="connsiteX4" fmla="*/ 1881151 w 2809875"/>
              <a:gd name="connsiteY4" fmla="*/ 578489 h 2018019"/>
              <a:gd name="connsiteX5" fmla="*/ 2286073 w 2809875"/>
              <a:gd name="connsiteY5" fmla="*/ 3626 h 2018019"/>
              <a:gd name="connsiteX6" fmla="*/ 2495550 w 2809875"/>
              <a:gd name="connsiteY6" fmla="*/ 884544 h 2018019"/>
              <a:gd name="connsiteX7" fmla="*/ 2809875 w 2809875"/>
              <a:gd name="connsiteY7" fmla="*/ 446394 h 2018019"/>
              <a:gd name="connsiteX8" fmla="*/ 2809875 w 2809875"/>
              <a:gd name="connsiteY8" fmla="*/ 446394 h 2018019"/>
              <a:gd name="connsiteX0" fmla="*/ 0 w 2809875"/>
              <a:gd name="connsiteY0" fmla="*/ 2016895 h 2016895"/>
              <a:gd name="connsiteX1" fmla="*/ 257175 w 2809875"/>
              <a:gd name="connsiteY1" fmla="*/ 788170 h 2016895"/>
              <a:gd name="connsiteX2" fmla="*/ 695325 w 2809875"/>
              <a:gd name="connsiteY2" fmla="*/ 1454920 h 2016895"/>
              <a:gd name="connsiteX3" fmla="*/ 1357325 w 2809875"/>
              <a:gd name="connsiteY3" fmla="*/ 746305 h 2016895"/>
              <a:gd name="connsiteX4" fmla="*/ 1881151 w 2809875"/>
              <a:gd name="connsiteY4" fmla="*/ 621852 h 2016895"/>
              <a:gd name="connsiteX5" fmla="*/ 2286073 w 2809875"/>
              <a:gd name="connsiteY5" fmla="*/ 2502 h 2016895"/>
              <a:gd name="connsiteX6" fmla="*/ 2495550 w 2809875"/>
              <a:gd name="connsiteY6" fmla="*/ 883420 h 2016895"/>
              <a:gd name="connsiteX7" fmla="*/ 2809875 w 2809875"/>
              <a:gd name="connsiteY7" fmla="*/ 445270 h 2016895"/>
              <a:gd name="connsiteX8" fmla="*/ 2809875 w 2809875"/>
              <a:gd name="connsiteY8" fmla="*/ 445270 h 2016895"/>
              <a:gd name="connsiteX0" fmla="*/ 0 w 2809875"/>
              <a:gd name="connsiteY0" fmla="*/ 2016478 h 2016478"/>
              <a:gd name="connsiteX1" fmla="*/ 257175 w 2809875"/>
              <a:gd name="connsiteY1" fmla="*/ 787753 h 2016478"/>
              <a:gd name="connsiteX2" fmla="*/ 695325 w 2809875"/>
              <a:gd name="connsiteY2" fmla="*/ 1454503 h 2016478"/>
              <a:gd name="connsiteX3" fmla="*/ 1357325 w 2809875"/>
              <a:gd name="connsiteY3" fmla="*/ 745888 h 2016478"/>
              <a:gd name="connsiteX4" fmla="*/ 1881151 w 2809875"/>
              <a:gd name="connsiteY4" fmla="*/ 621435 h 2016478"/>
              <a:gd name="connsiteX5" fmla="*/ 2286073 w 2809875"/>
              <a:gd name="connsiteY5" fmla="*/ 2085 h 2016478"/>
              <a:gd name="connsiteX6" fmla="*/ 2495550 w 2809875"/>
              <a:gd name="connsiteY6" fmla="*/ 883003 h 2016478"/>
              <a:gd name="connsiteX7" fmla="*/ 2809875 w 2809875"/>
              <a:gd name="connsiteY7" fmla="*/ 444853 h 2016478"/>
              <a:gd name="connsiteX8" fmla="*/ 2809875 w 2809875"/>
              <a:gd name="connsiteY8" fmla="*/ 444853 h 2016478"/>
              <a:gd name="connsiteX0" fmla="*/ 0 w 2809875"/>
              <a:gd name="connsiteY0" fmla="*/ 2016920 h 2016920"/>
              <a:gd name="connsiteX1" fmla="*/ 257175 w 2809875"/>
              <a:gd name="connsiteY1" fmla="*/ 788195 h 2016920"/>
              <a:gd name="connsiteX2" fmla="*/ 695325 w 2809875"/>
              <a:gd name="connsiteY2" fmla="*/ 1454945 h 2016920"/>
              <a:gd name="connsiteX3" fmla="*/ 1343025 w 2809875"/>
              <a:gd name="connsiteY3" fmla="*/ 781920 h 2016920"/>
              <a:gd name="connsiteX4" fmla="*/ 1881151 w 2809875"/>
              <a:gd name="connsiteY4" fmla="*/ 621877 h 2016920"/>
              <a:gd name="connsiteX5" fmla="*/ 2286073 w 2809875"/>
              <a:gd name="connsiteY5" fmla="*/ 2527 h 2016920"/>
              <a:gd name="connsiteX6" fmla="*/ 2495550 w 2809875"/>
              <a:gd name="connsiteY6" fmla="*/ 883445 h 2016920"/>
              <a:gd name="connsiteX7" fmla="*/ 2809875 w 2809875"/>
              <a:gd name="connsiteY7" fmla="*/ 445295 h 2016920"/>
              <a:gd name="connsiteX8" fmla="*/ 2809875 w 2809875"/>
              <a:gd name="connsiteY8" fmla="*/ 445295 h 2016920"/>
              <a:gd name="connsiteX0" fmla="*/ 0 w 2809875"/>
              <a:gd name="connsiteY0" fmla="*/ 2016920 h 2016920"/>
              <a:gd name="connsiteX1" fmla="*/ 257175 w 2809875"/>
              <a:gd name="connsiteY1" fmla="*/ 788195 h 2016920"/>
              <a:gd name="connsiteX2" fmla="*/ 695325 w 2809875"/>
              <a:gd name="connsiteY2" fmla="*/ 1454945 h 2016920"/>
              <a:gd name="connsiteX3" fmla="*/ 1343025 w 2809875"/>
              <a:gd name="connsiteY3" fmla="*/ 781920 h 2016920"/>
              <a:gd name="connsiteX4" fmla="*/ 1881151 w 2809875"/>
              <a:gd name="connsiteY4" fmla="*/ 621877 h 2016920"/>
              <a:gd name="connsiteX5" fmla="*/ 2286073 w 2809875"/>
              <a:gd name="connsiteY5" fmla="*/ 2527 h 2016920"/>
              <a:gd name="connsiteX6" fmla="*/ 2495550 w 2809875"/>
              <a:gd name="connsiteY6" fmla="*/ 883445 h 2016920"/>
              <a:gd name="connsiteX7" fmla="*/ 2809875 w 2809875"/>
              <a:gd name="connsiteY7" fmla="*/ 445295 h 2016920"/>
              <a:gd name="connsiteX8" fmla="*/ 2809875 w 2809875"/>
              <a:gd name="connsiteY8" fmla="*/ 445295 h 2016920"/>
              <a:gd name="connsiteX0" fmla="*/ 0 w 2809875"/>
              <a:gd name="connsiteY0" fmla="*/ 2016889 h 2016889"/>
              <a:gd name="connsiteX1" fmla="*/ 257175 w 2809875"/>
              <a:gd name="connsiteY1" fmla="*/ 788164 h 2016889"/>
              <a:gd name="connsiteX2" fmla="*/ 695325 w 2809875"/>
              <a:gd name="connsiteY2" fmla="*/ 1454914 h 2016889"/>
              <a:gd name="connsiteX3" fmla="*/ 1350175 w 2809875"/>
              <a:gd name="connsiteY3" fmla="*/ 737402 h 2016889"/>
              <a:gd name="connsiteX4" fmla="*/ 1881151 w 2809875"/>
              <a:gd name="connsiteY4" fmla="*/ 621846 h 2016889"/>
              <a:gd name="connsiteX5" fmla="*/ 2286073 w 2809875"/>
              <a:gd name="connsiteY5" fmla="*/ 2496 h 2016889"/>
              <a:gd name="connsiteX6" fmla="*/ 2495550 w 2809875"/>
              <a:gd name="connsiteY6" fmla="*/ 883414 h 2016889"/>
              <a:gd name="connsiteX7" fmla="*/ 2809875 w 2809875"/>
              <a:gd name="connsiteY7" fmla="*/ 445264 h 2016889"/>
              <a:gd name="connsiteX8" fmla="*/ 2809875 w 2809875"/>
              <a:gd name="connsiteY8" fmla="*/ 445264 h 2016889"/>
              <a:gd name="connsiteX0" fmla="*/ 0 w 2809875"/>
              <a:gd name="connsiteY0" fmla="*/ 2016870 h 2016870"/>
              <a:gd name="connsiteX1" fmla="*/ 257175 w 2809875"/>
              <a:gd name="connsiteY1" fmla="*/ 788145 h 2016870"/>
              <a:gd name="connsiteX2" fmla="*/ 695325 w 2809875"/>
              <a:gd name="connsiteY2" fmla="*/ 1454895 h 2016870"/>
              <a:gd name="connsiteX3" fmla="*/ 1350175 w 2809875"/>
              <a:gd name="connsiteY3" fmla="*/ 710691 h 2016870"/>
              <a:gd name="connsiteX4" fmla="*/ 1881151 w 2809875"/>
              <a:gd name="connsiteY4" fmla="*/ 621827 h 2016870"/>
              <a:gd name="connsiteX5" fmla="*/ 2286073 w 2809875"/>
              <a:gd name="connsiteY5" fmla="*/ 2477 h 2016870"/>
              <a:gd name="connsiteX6" fmla="*/ 2495550 w 2809875"/>
              <a:gd name="connsiteY6" fmla="*/ 883395 h 2016870"/>
              <a:gd name="connsiteX7" fmla="*/ 2809875 w 2809875"/>
              <a:gd name="connsiteY7" fmla="*/ 445245 h 2016870"/>
              <a:gd name="connsiteX8" fmla="*/ 2809875 w 2809875"/>
              <a:gd name="connsiteY8" fmla="*/ 445245 h 2016870"/>
              <a:gd name="connsiteX0" fmla="*/ 0 w 2809875"/>
              <a:gd name="connsiteY0" fmla="*/ 2017980 h 2017980"/>
              <a:gd name="connsiteX1" fmla="*/ 257175 w 2809875"/>
              <a:gd name="connsiteY1" fmla="*/ 789255 h 2017980"/>
              <a:gd name="connsiteX2" fmla="*/ 695325 w 2809875"/>
              <a:gd name="connsiteY2" fmla="*/ 1456005 h 2017980"/>
              <a:gd name="connsiteX3" fmla="*/ 1350175 w 2809875"/>
              <a:gd name="connsiteY3" fmla="*/ 711801 h 2017980"/>
              <a:gd name="connsiteX4" fmla="*/ 1881151 w 2809875"/>
              <a:gd name="connsiteY4" fmla="*/ 578449 h 2017980"/>
              <a:gd name="connsiteX5" fmla="*/ 2286073 w 2809875"/>
              <a:gd name="connsiteY5" fmla="*/ 3587 h 2017980"/>
              <a:gd name="connsiteX6" fmla="*/ 2495550 w 2809875"/>
              <a:gd name="connsiteY6" fmla="*/ 884505 h 2017980"/>
              <a:gd name="connsiteX7" fmla="*/ 2809875 w 2809875"/>
              <a:gd name="connsiteY7" fmla="*/ 446355 h 2017980"/>
              <a:gd name="connsiteX8" fmla="*/ 2809875 w 2809875"/>
              <a:gd name="connsiteY8" fmla="*/ 446355 h 201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9875" h="2017980">
                <a:moveTo>
                  <a:pt x="0" y="2017980"/>
                </a:moveTo>
                <a:cubicBezTo>
                  <a:pt x="70644" y="1450448"/>
                  <a:pt x="141288" y="882917"/>
                  <a:pt x="257175" y="789255"/>
                </a:cubicBezTo>
                <a:cubicBezTo>
                  <a:pt x="373062" y="695593"/>
                  <a:pt x="513158" y="1468914"/>
                  <a:pt x="695325" y="1456005"/>
                </a:cubicBezTo>
                <a:cubicBezTo>
                  <a:pt x="877492" y="1443096"/>
                  <a:pt x="1152537" y="858060"/>
                  <a:pt x="1350175" y="711801"/>
                </a:cubicBezTo>
                <a:cubicBezTo>
                  <a:pt x="1547813" y="565542"/>
                  <a:pt x="1725168" y="696485"/>
                  <a:pt x="1881151" y="578449"/>
                </a:cubicBezTo>
                <a:cubicBezTo>
                  <a:pt x="2037134" y="460413"/>
                  <a:pt x="2183673" y="-47422"/>
                  <a:pt x="2286073" y="3587"/>
                </a:cubicBezTo>
                <a:cubicBezTo>
                  <a:pt x="2388473" y="54596"/>
                  <a:pt x="2408250" y="810710"/>
                  <a:pt x="2495550" y="884505"/>
                </a:cubicBezTo>
                <a:cubicBezTo>
                  <a:pt x="2582850" y="958300"/>
                  <a:pt x="2809875" y="446355"/>
                  <a:pt x="2809875" y="446355"/>
                </a:cubicBezTo>
                <a:lnTo>
                  <a:pt x="2809875" y="446355"/>
                </a:lnTo>
              </a:path>
            </a:pathLst>
          </a:custGeom>
          <a:noFill/>
          <a:ln w="28575">
            <a:solidFill>
              <a:srgbClr val="B80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D9A92-A035-479C-976C-52B8797DE128}"/>
              </a:ext>
            </a:extLst>
          </p:cNvPr>
          <p:cNvCxnSpPr>
            <a:cxnSpLocks/>
          </p:cNvCxnSpPr>
          <p:nvPr/>
        </p:nvCxnSpPr>
        <p:spPr>
          <a:xfrm>
            <a:off x="2216842" y="2964486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587B80-6873-42DD-BA75-ADBC8CEB6AC2}"/>
              </a:ext>
            </a:extLst>
          </p:cNvPr>
          <p:cNvCxnSpPr>
            <a:cxnSpLocks/>
          </p:cNvCxnSpPr>
          <p:nvPr/>
        </p:nvCxnSpPr>
        <p:spPr>
          <a:xfrm>
            <a:off x="2731192" y="3707436"/>
            <a:ext cx="442516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AE37E0-9CFA-4301-B0AE-720340069533}"/>
              </a:ext>
            </a:extLst>
          </p:cNvPr>
          <p:cNvCxnSpPr>
            <a:cxnSpLocks/>
          </p:cNvCxnSpPr>
          <p:nvPr/>
        </p:nvCxnSpPr>
        <p:spPr>
          <a:xfrm>
            <a:off x="4095750" y="2783511"/>
            <a:ext cx="647700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0E121C-9241-404B-A1EB-3366011524C2}"/>
              </a:ext>
            </a:extLst>
          </p:cNvPr>
          <p:cNvCxnSpPr>
            <a:cxnSpLocks/>
          </p:cNvCxnSpPr>
          <p:nvPr/>
        </p:nvCxnSpPr>
        <p:spPr>
          <a:xfrm>
            <a:off x="4743450" y="2131244"/>
            <a:ext cx="647700" cy="0"/>
          </a:xfrm>
          <a:prstGeom prst="line">
            <a:avLst/>
          </a:prstGeom>
          <a:ln w="285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D67086A-CB84-4203-B432-3DA3C9445D02}"/>
              </a:ext>
            </a:extLst>
          </p:cNvPr>
          <p:cNvSpPr/>
          <p:nvPr/>
        </p:nvSpPr>
        <p:spPr>
          <a:xfrm>
            <a:off x="3600451" y="3140342"/>
            <a:ext cx="2190749" cy="723876"/>
          </a:xfrm>
          <a:prstGeom prst="wedgeRectCallout">
            <a:avLst>
              <a:gd name="adj1" fmla="val -12282"/>
              <a:gd name="adj2" fmla="val -8790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Saddle is a point of inflection where the derivative is also zero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B4535304-2180-4B1A-9EA0-FD8BA6E44CCF}"/>
              </a:ext>
            </a:extLst>
          </p:cNvPr>
          <p:cNvSpPr/>
          <p:nvPr/>
        </p:nvSpPr>
        <p:spPr>
          <a:xfrm>
            <a:off x="3086101" y="2306952"/>
            <a:ext cx="1333500" cy="320779"/>
          </a:xfrm>
          <a:prstGeom prst="wedgeRectCallout">
            <a:avLst>
              <a:gd name="adj1" fmla="val 47412"/>
              <a:gd name="adj2" fmla="val 7921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saddle point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F6B2DF-E562-4604-82F4-7E660B8E05D6}"/>
                  </a:ext>
                </a:extLst>
              </p14:cNvPr>
              <p14:cNvContentPartPr/>
              <p14:nvPr/>
            </p14:nvContentPartPr>
            <p14:xfrm>
              <a:off x="3962520" y="2235240"/>
              <a:ext cx="7410600" cy="168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F6B2DF-E562-4604-82F4-7E660B8E05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160" y="2225880"/>
                <a:ext cx="7429320" cy="170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99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12"/>
    </mc:Choice>
    <mc:Fallback xmlns="">
      <p:transition spd="slow" advTm="12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4EC6-DF5A-4BFA-8F31-0BA52804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85ED-87ED-499C-A1F7-6E1A358E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24036-E81B-43F7-A02E-4F5328B52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" t="9931" r="20726" b="42568"/>
          <a:stretch/>
        </p:blipFill>
        <p:spPr>
          <a:xfrm>
            <a:off x="0" y="1825625"/>
            <a:ext cx="12018632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F920ED-B3D6-43A7-9E8B-92A91B2C59EF}"/>
                  </a:ext>
                </a:extLst>
              </p14:cNvPr>
              <p14:cNvContentPartPr/>
              <p14:nvPr/>
            </p14:nvContentPartPr>
            <p14:xfrm>
              <a:off x="3282840" y="2336760"/>
              <a:ext cx="7093440" cy="328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F920ED-B3D6-43A7-9E8B-92A91B2C5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3480" y="2327400"/>
                <a:ext cx="7112160" cy="33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48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Multivariate Functions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Most functions that we see in ML are multivariate function</a:t>
                </a: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Example: Loss </a:t>
                </a:r>
                <a:r>
                  <a:rPr lang="en-IN" dirty="0" err="1">
                    <a:latin typeface="Abadi Extra Light" panose="020B0204020104020204" pitchFamily="34" charset="0"/>
                  </a:rPr>
                  <a:t>fn</a:t>
                </a:r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in </a:t>
                </a:r>
                <a:r>
                  <a:rPr lang="en-IN" dirty="0" err="1">
                    <a:latin typeface="Abadi Extra Light" panose="020B0204020104020204" pitchFamily="34" charset="0"/>
                  </a:rPr>
                  <a:t>lin</a:t>
                </a:r>
                <a:r>
                  <a:rPr lang="en-IN" dirty="0">
                    <a:latin typeface="Abadi Extra Light" panose="020B0204020104020204" pitchFamily="34" charset="0"/>
                  </a:rPr>
                  <a:t>-reg was a </a:t>
                </a:r>
                <a:r>
                  <a:rPr lang="en-IN" dirty="0" err="1">
                    <a:latin typeface="Abadi Extra Light" panose="020B0204020104020204" pitchFamily="34" charset="0"/>
                  </a:rPr>
                  <a:t>multivar</a:t>
                </a:r>
                <a:r>
                  <a:rPr lang="en-IN" dirty="0">
                    <a:latin typeface="Abadi Extra Light" panose="020B0204020104020204" pitchFamily="34" charset="0"/>
                  </a:rPr>
                  <a:t> function of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-dim vector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IN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b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Here is an illustration of a function of 2 variables (4 maxima and 5 minima)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b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EDDA24-FB5F-46BE-8A4A-83D1CF7F9F23}"/>
                  </a:ext>
                </a:extLst>
              </p:cNvPr>
              <p:cNvSpPr txBox="1"/>
              <p:nvPr/>
            </p:nvSpPr>
            <p:spPr>
              <a:xfrm>
                <a:off x="4569987" y="2450123"/>
                <a:ext cx="22431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sz="2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EDDA24-FB5F-46BE-8A4A-83D1CF7F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87" y="2450123"/>
                <a:ext cx="224317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C87ADD2F-3AE5-4548-BF60-E194341B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67" y="3826913"/>
            <a:ext cx="2998702" cy="271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D735D7D-4DE5-4900-BCD4-AC5B118E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28" y="3654581"/>
            <a:ext cx="3370585" cy="28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07F4CF6-429B-44DB-B85B-4C712603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34" y="3826915"/>
            <a:ext cx="419331" cy="234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3E24D04-A6BF-4410-BBDB-96FBED00D41A}"/>
              </a:ext>
            </a:extLst>
          </p:cNvPr>
          <p:cNvSpPr/>
          <p:nvPr/>
        </p:nvSpPr>
        <p:spPr>
          <a:xfrm>
            <a:off x="9844168" y="3916114"/>
            <a:ext cx="2232427" cy="1267520"/>
          </a:xfrm>
          <a:prstGeom prst="wedgeRectCallout">
            <a:avLst>
              <a:gd name="adj1" fmla="val -60785"/>
              <a:gd name="adj2" fmla="val 3895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Two-dim contour plot of the function (i.e., what it looks like from the above)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DF1D3-D20B-4998-926D-15E976F74D8B}"/>
              </a:ext>
            </a:extLst>
          </p:cNvPr>
          <p:cNvSpPr txBox="1"/>
          <p:nvPr/>
        </p:nvSpPr>
        <p:spPr>
          <a:xfrm>
            <a:off x="0" y="6554302"/>
            <a:ext cx="458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badi Extra Light" panose="020B0204020104020204" pitchFamily="34" charset="0"/>
              </a:rPr>
              <a:t>Plot courtesy: http://benchmarkfcns.xyz/benchmarkfcns/griewankfcn.html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18A928-4176-4F81-B4B2-FD7DDDB81B51}"/>
                  </a:ext>
                </a:extLst>
              </p14:cNvPr>
              <p14:cNvContentPartPr/>
              <p14:nvPr/>
            </p14:nvContentPartPr>
            <p14:xfrm>
              <a:off x="6311880" y="3905280"/>
              <a:ext cx="2775240" cy="224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18A928-4176-4F81-B4B2-FD7DDDB81B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2520" y="3895920"/>
                <a:ext cx="2793960" cy="2260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71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81"/>
    </mc:Choice>
    <mc:Fallback xmlns="">
      <p:transition spd="slow" advTm="107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8.8|12.3|10.9|14.1|3.7|15.9|5.7|8.8|19.1|0.9|0.7|0.9|12.7|18.7|24.2|10.9|1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.7|6.1|16.9|31.9|12.8|4.8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|39|4.7|9|11.3|13.8|27.6|13.9|19.4|27.5|1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1.2|5.6|24.2|12.6|36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4.1|2.2|35.9|6.5|12.7|15|16.4|15.5|6.4|14|1|23.4|11.8|33.2|19.7|19.3|25.9|18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.3|1.6|8.7|5.1|21.7|7.7|9.1|14.3|33.8|9|2|1.7|8.5|5.9|3.9|8.7|7.6|3.4|6.6|9.8|9.3|2.2|3.8|7.4|0.8|6|2.7|4.8|11.1|20.4|1.4|11|1|1|3.1|0.8|0.6|0.8|2|0.9|0.9|0.8|3.2|7.3|1.7|7.1|13.7|21.1|17|55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2.7|11.3|7.1|6.2|23.6|5.6|15.9|47.9|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.9|14.5|55.8|17|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8.7|8.5|17.3|4.2|9.4|29|9.9|4.3|1.7|23.3|16.6|22.7|7.4|6.1|21.3|1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2.5|5.8|23.8|4.9|8.6|7.8|4.6|34.9|12.8|18.5|18.6|1.2|11.7|1.9|0.6|0.6|0.8|0.6|1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7.5|21.4|16.5|44.6|28.7|58.5|34.1|19|26.4|54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1.9|6|1.5|10.7|50.1|52.6|31.2|0.8|0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1.5|1.4|3.4|7.8|8.7|2.9|5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8.7|30.2|5|20.8|13.9|22.2|25.1|20.2|19.4|50.2|48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7.6|24.2|33|24|7.5|23|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1.5|6.6|4.1|30.4|13.8|25.4|20.6|18.7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8|11.3|5.2|1.2|17.4|31.7|14.9|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1.7|16.2|6|4|34.5|2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4|16.8|26.1|23.7|16.3|3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0.7|42.6|14.9|15.8|12.6|7.6|54.4|7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6.8|20.7|13.7|33|32.1|27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9.6|14.1|46.8|8.4|8.1|20.1|16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13248</TotalTime>
  <Words>2868</Words>
  <Application>Microsoft Office PowerPoint</Application>
  <PresentationFormat>Widescreen</PresentationFormat>
  <Paragraphs>525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Abadi Extra Light</vt:lpstr>
      <vt:lpstr>Arial</vt:lpstr>
      <vt:lpstr>Calibri</vt:lpstr>
      <vt:lpstr>Calibri Light</vt:lpstr>
      <vt:lpstr>Cambria Math</vt:lpstr>
      <vt:lpstr>Century Gothic</vt:lpstr>
      <vt:lpstr>Wingdings</vt:lpstr>
      <vt:lpstr>Wingdings 2</vt:lpstr>
      <vt:lpstr>Office Theme</vt:lpstr>
      <vt:lpstr>Quotable</vt:lpstr>
      <vt:lpstr>Lecture 13: Machine Learning IV Calculus and Optimization</vt:lpstr>
      <vt:lpstr>Optimization 101</vt:lpstr>
      <vt:lpstr>Functions and their optima</vt:lpstr>
      <vt:lpstr>Derivatives</vt:lpstr>
      <vt:lpstr>Calculus</vt:lpstr>
      <vt:lpstr>Derivatives</vt:lpstr>
      <vt:lpstr>Saddle Points</vt:lpstr>
      <vt:lpstr>Useful Rules</vt:lpstr>
      <vt:lpstr>Multivariate Functions</vt:lpstr>
      <vt:lpstr>Multi-variate Calculus</vt:lpstr>
      <vt:lpstr>Derivatives of Multivariate Functions</vt:lpstr>
      <vt:lpstr>PowerPoint Presentation</vt:lpstr>
      <vt:lpstr>The Hessian</vt:lpstr>
      <vt:lpstr>PowerPoint Presentation</vt:lpstr>
      <vt:lpstr>Example</vt:lpstr>
      <vt:lpstr>Convex Sets</vt:lpstr>
      <vt:lpstr>PowerPoint Presentation</vt:lpstr>
      <vt:lpstr>PowerPoint Presentation</vt:lpstr>
      <vt:lpstr>Convex Functions </vt:lpstr>
      <vt:lpstr>Sub-differential test</vt:lpstr>
      <vt:lpstr>Convex and Non-Convex Functions</vt:lpstr>
      <vt:lpstr>Some Basic Rules for Convex Functions </vt:lpstr>
      <vt:lpstr>Convex sets and functions</vt:lpstr>
      <vt:lpstr>PowerPoint Presentation</vt:lpstr>
      <vt:lpstr>Optimization Problems in ML</vt:lpstr>
      <vt:lpstr>Methods for Solving Optimization Problems</vt:lpstr>
      <vt:lpstr>Method 1: Using First-Order Optimality</vt:lpstr>
      <vt:lpstr>Method 2: Iterative Optimiz. via Gradient Descent</vt:lpstr>
      <vt:lpstr>Gradient Descent: An Illustration</vt:lpstr>
      <vt:lpstr>GD: An Example</vt:lpstr>
      <vt:lpstr>Dealing with Non-differentiable Functions</vt:lpstr>
      <vt:lpstr>Sub-gradients</vt:lpstr>
      <vt:lpstr>Sub-gradients, Sub-differential, and Some Rules</vt:lpstr>
      <vt:lpstr>Sub-Gradient For Absolute Loss Regression</vt:lpstr>
      <vt:lpstr>Sub-Gradient Descent</vt:lpstr>
      <vt:lpstr>Stochastic Gradient Descent (SGD)</vt:lpstr>
      <vt:lpstr>Minibatch SGD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Rai</dc:creator>
  <cp:lastModifiedBy>Gagan Gupta</cp:lastModifiedBy>
  <cp:revision>1201</cp:revision>
  <dcterms:created xsi:type="dcterms:W3CDTF">2020-07-07T20:42:16Z</dcterms:created>
  <dcterms:modified xsi:type="dcterms:W3CDTF">2021-09-24T04:09:50Z</dcterms:modified>
</cp:coreProperties>
</file>